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7"/>
  </p:notesMasterIdLst>
  <p:sldIdLst>
    <p:sldId id="280" r:id="rId3"/>
    <p:sldId id="281" r:id="rId4"/>
    <p:sldId id="260" r:id="rId5"/>
    <p:sldId id="256" r:id="rId6"/>
    <p:sldId id="258" r:id="rId7"/>
    <p:sldId id="259" r:id="rId8"/>
    <p:sldId id="261" r:id="rId9"/>
    <p:sldId id="262" r:id="rId10"/>
    <p:sldId id="275" r:id="rId11"/>
    <p:sldId id="257" r:id="rId12"/>
    <p:sldId id="277" r:id="rId13"/>
    <p:sldId id="264" r:id="rId14"/>
    <p:sldId id="265" r:id="rId15"/>
    <p:sldId id="278" r:id="rId16"/>
    <p:sldId id="266" r:id="rId17"/>
    <p:sldId id="267" r:id="rId18"/>
    <p:sldId id="268" r:id="rId19"/>
    <p:sldId id="269" r:id="rId20"/>
    <p:sldId id="270" r:id="rId21"/>
    <p:sldId id="271" r:id="rId22"/>
    <p:sldId id="276" r:id="rId23"/>
    <p:sldId id="272" r:id="rId24"/>
    <p:sldId id="279" r:id="rId25"/>
    <p:sldId id="274" r:id="rId26"/>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 y="26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6B6D6-8489-4791-A325-3D8732C80695}" type="doc">
      <dgm:prSet loTypeId="urn:diagrams.loki3.com/VaryingWidthList" loCatId="list" qsTypeId="urn:microsoft.com/office/officeart/2005/8/quickstyle/simple1" qsCatId="simple" csTypeId="urn:microsoft.com/office/officeart/2005/8/colors/accent1_2" csCatId="accent1" phldr="1"/>
      <dgm:spPr/>
    </dgm:pt>
    <dgm:pt modelId="{B39D5D79-FB1C-4432-944D-B1E1692A1048}">
      <dgm:prSet phldrT="[Text]" custT="1"/>
      <dgm:spPr>
        <a:noFill/>
      </dgm:spPr>
      <dgm:t>
        <a:bodyPr/>
        <a:lstStyle/>
        <a:p>
          <a:r>
            <a:rPr lang="en-US" sz="5700" b="0" cap="none" spc="0" dirty="0">
              <a:ln w="0"/>
              <a:solidFill>
                <a:schemeClr val="tx1"/>
              </a:solidFill>
              <a:effectLst>
                <a:outerShdw blurRad="38100" dist="19050" dir="2700000" algn="tl" rotWithShape="0">
                  <a:schemeClr val="dk1">
                    <a:alpha val="40000"/>
                  </a:schemeClr>
                </a:outerShdw>
              </a:effectLst>
            </a:rPr>
            <a:t>Receiving </a:t>
          </a:r>
          <a:r>
            <a:rPr lang="en-US" sz="1800" b="0" cap="none" spc="0" dirty="0">
              <a:ln w="0"/>
              <a:solidFill>
                <a:schemeClr val="tx1"/>
              </a:solidFill>
              <a:effectLst>
                <a:outerShdw blurRad="38100" dist="19050" dir="2700000" algn="tl" rotWithShape="0">
                  <a:schemeClr val="dk1">
                    <a:alpha val="40000"/>
                  </a:schemeClr>
                </a:outerShdw>
              </a:effectLst>
            </a:rPr>
            <a:t>(they listened)</a:t>
          </a:r>
        </a:p>
      </dgm:t>
    </dgm:pt>
    <dgm:pt modelId="{8DEDC0A2-D76A-4EEE-B7CA-5F2087C19C7C}" type="parTrans" cxnId="{2FC38D8B-9E40-41E0-A6E3-0B9CC92ECBDE}">
      <dgm:prSet/>
      <dgm:spPr/>
      <dgm:t>
        <a:bodyPr/>
        <a:lstStyle/>
        <a:p>
          <a:endParaRPr lang="en-US"/>
        </a:p>
      </dgm:t>
    </dgm:pt>
    <dgm:pt modelId="{0A839AA5-EB1F-4749-AF71-1EF993F6ABCE}" type="sibTrans" cxnId="{2FC38D8B-9E40-41E0-A6E3-0B9CC92ECBDE}">
      <dgm:prSet/>
      <dgm:spPr/>
      <dgm:t>
        <a:bodyPr/>
        <a:lstStyle/>
        <a:p>
          <a:endParaRPr lang="en-US"/>
        </a:p>
      </dgm:t>
    </dgm:pt>
    <dgm:pt modelId="{658301DB-8D7E-46F5-B034-DD64E1C52C59}">
      <dgm:prSet phldrT="[Text]" custT="1"/>
      <dgm:spPr>
        <a:noFill/>
      </dgm:spPr>
      <dgm:t>
        <a:bodyPr/>
        <a:lstStyle/>
        <a:p>
          <a:r>
            <a:rPr lang="en-US" sz="5700" b="0" cap="none" spc="0" dirty="0">
              <a:ln w="0"/>
              <a:solidFill>
                <a:schemeClr val="tx1"/>
              </a:solidFill>
              <a:effectLst>
                <a:outerShdw blurRad="38100" dist="19050" dir="2700000" algn="tl" rotWithShape="0">
                  <a:schemeClr val="dk1">
                    <a:alpha val="40000"/>
                  </a:schemeClr>
                </a:outerShdw>
              </a:effectLst>
            </a:rPr>
            <a:t>Directed</a:t>
          </a:r>
          <a:r>
            <a:rPr lang="en-US" sz="1800" b="0" cap="none" spc="0" dirty="0">
              <a:ln w="0"/>
              <a:solidFill>
                <a:schemeClr val="tx1"/>
              </a:solidFill>
              <a:effectLst>
                <a:outerShdw blurRad="38100" dist="19050" dir="2700000" algn="tl" rotWithShape="0">
                  <a:schemeClr val="dk1">
                    <a:alpha val="40000"/>
                  </a:schemeClr>
                </a:outerShdw>
              </a:effectLst>
            </a:rPr>
            <a:t>(they searched) </a:t>
          </a:r>
        </a:p>
      </dgm:t>
    </dgm:pt>
    <dgm:pt modelId="{D6A0668D-6117-4B6C-9AE6-5456D3E564C0}" type="parTrans" cxnId="{7DB9AAA7-214D-4E44-827A-E72560DED81A}">
      <dgm:prSet/>
      <dgm:spPr/>
      <dgm:t>
        <a:bodyPr/>
        <a:lstStyle/>
        <a:p>
          <a:endParaRPr lang="en-US"/>
        </a:p>
      </dgm:t>
    </dgm:pt>
    <dgm:pt modelId="{BF8253FD-A193-4411-BB3E-8E7D9AE16225}" type="sibTrans" cxnId="{7DB9AAA7-214D-4E44-827A-E72560DED81A}">
      <dgm:prSet/>
      <dgm:spPr/>
      <dgm:t>
        <a:bodyPr/>
        <a:lstStyle/>
        <a:p>
          <a:endParaRPr lang="en-US"/>
        </a:p>
      </dgm:t>
    </dgm:pt>
    <dgm:pt modelId="{1E2C4D90-31C6-4B1E-AEA6-0EEAC128191C}">
      <dgm:prSet phldrT="[Text]" custT="1"/>
      <dgm:spPr>
        <a:noFill/>
      </dgm:spPr>
      <dgm:t>
        <a:bodyPr/>
        <a:lstStyle/>
        <a:p>
          <a:r>
            <a:rPr lang="en-US" sz="5700" b="0" cap="none" spc="0" dirty="0">
              <a:ln w="0"/>
              <a:solidFill>
                <a:schemeClr val="tx1"/>
              </a:solidFill>
              <a:effectLst>
                <a:outerShdw blurRad="38100" dist="19050" dir="2700000" algn="tl" rotWithShape="0">
                  <a:schemeClr val="dk1">
                    <a:alpha val="40000"/>
                  </a:schemeClr>
                </a:outerShdw>
              </a:effectLst>
            </a:rPr>
            <a:t>Finding </a:t>
          </a:r>
          <a:r>
            <a:rPr lang="en-US" sz="1800" b="0" cap="none" spc="0" dirty="0">
              <a:ln w="0"/>
              <a:solidFill>
                <a:schemeClr val="tx1"/>
              </a:solidFill>
              <a:effectLst>
                <a:outerShdw blurRad="38100" dist="19050" dir="2700000" algn="tl" rotWithShape="0">
                  <a:schemeClr val="dk1">
                    <a:alpha val="40000"/>
                  </a:schemeClr>
                </a:outerShdw>
              </a:effectLst>
            </a:rPr>
            <a:t>(they worshipped)</a:t>
          </a:r>
        </a:p>
      </dgm:t>
    </dgm:pt>
    <dgm:pt modelId="{C9101DC3-AA6A-4CC8-A9BA-036F2F66786D}" type="parTrans" cxnId="{0EC1FB2E-B006-4895-8AE5-1987E62E1634}">
      <dgm:prSet/>
      <dgm:spPr/>
      <dgm:t>
        <a:bodyPr/>
        <a:lstStyle/>
        <a:p>
          <a:endParaRPr lang="en-US"/>
        </a:p>
      </dgm:t>
    </dgm:pt>
    <dgm:pt modelId="{7CDE640C-3695-435F-BE27-475976181D81}" type="sibTrans" cxnId="{0EC1FB2E-B006-4895-8AE5-1987E62E1634}">
      <dgm:prSet/>
      <dgm:spPr/>
      <dgm:t>
        <a:bodyPr/>
        <a:lstStyle/>
        <a:p>
          <a:endParaRPr lang="en-US"/>
        </a:p>
      </dgm:t>
    </dgm:pt>
    <dgm:pt modelId="{EE4CF89A-12F4-4524-9BED-1AD0F35B9D6A}">
      <dgm:prSet phldrT="[Text]" custT="1"/>
      <dgm:spPr>
        <a:noFill/>
      </dgm:spPr>
      <dgm:t>
        <a:bodyPr/>
        <a:lstStyle/>
        <a:p>
          <a:r>
            <a:rPr lang="en-US" sz="5700" b="0" cap="none" spc="0" dirty="0">
              <a:ln w="0"/>
              <a:solidFill>
                <a:schemeClr val="tx1"/>
              </a:solidFill>
              <a:effectLst>
                <a:outerShdw blurRad="38100" dist="19050" dir="2700000" algn="tl" rotWithShape="0">
                  <a:schemeClr val="dk1">
                    <a:alpha val="40000"/>
                  </a:schemeClr>
                </a:outerShdw>
              </a:effectLst>
            </a:rPr>
            <a:t>Responding</a:t>
          </a:r>
          <a:r>
            <a:rPr lang="en-US" sz="1800" b="0" cap="none" spc="0" dirty="0">
              <a:ln w="0"/>
              <a:solidFill>
                <a:schemeClr val="tx1"/>
              </a:solidFill>
              <a:effectLst>
                <a:outerShdw blurRad="38100" dist="19050" dir="2700000" algn="tl" rotWithShape="0">
                  <a:schemeClr val="dk1">
                    <a:alpha val="40000"/>
                  </a:schemeClr>
                </a:outerShdw>
              </a:effectLst>
            </a:rPr>
            <a:t> (they told others)</a:t>
          </a:r>
        </a:p>
      </dgm:t>
    </dgm:pt>
    <dgm:pt modelId="{A2C1E421-370E-446A-BAF6-DC2D676DFB50}" type="parTrans" cxnId="{BA97D0B9-3EAD-4E9E-A1B7-42A1B3597626}">
      <dgm:prSet/>
      <dgm:spPr/>
      <dgm:t>
        <a:bodyPr/>
        <a:lstStyle/>
        <a:p>
          <a:endParaRPr lang="en-US"/>
        </a:p>
      </dgm:t>
    </dgm:pt>
    <dgm:pt modelId="{B216C736-0418-4A2D-A91E-8000BF41D126}" type="sibTrans" cxnId="{BA97D0B9-3EAD-4E9E-A1B7-42A1B3597626}">
      <dgm:prSet/>
      <dgm:spPr/>
      <dgm:t>
        <a:bodyPr/>
        <a:lstStyle/>
        <a:p>
          <a:endParaRPr lang="en-US"/>
        </a:p>
      </dgm:t>
    </dgm:pt>
    <dgm:pt modelId="{CD925B07-DA1B-4BF6-B0C0-5C909B7D5D7A}" type="pres">
      <dgm:prSet presAssocID="{FA56B6D6-8489-4791-A325-3D8732C80695}" presName="Name0" presStyleCnt="0">
        <dgm:presLayoutVars>
          <dgm:resizeHandles/>
        </dgm:presLayoutVars>
      </dgm:prSet>
      <dgm:spPr/>
    </dgm:pt>
    <dgm:pt modelId="{09062857-D469-43AF-B8EB-B4AD258B727F}" type="pres">
      <dgm:prSet presAssocID="{B39D5D79-FB1C-4432-944D-B1E1692A1048}" presName="text" presStyleLbl="node1" presStyleIdx="0" presStyleCnt="4">
        <dgm:presLayoutVars>
          <dgm:bulletEnabled val="1"/>
        </dgm:presLayoutVars>
      </dgm:prSet>
      <dgm:spPr/>
    </dgm:pt>
    <dgm:pt modelId="{29830B28-732C-45F5-906F-4C5388DDDA9D}" type="pres">
      <dgm:prSet presAssocID="{0A839AA5-EB1F-4749-AF71-1EF993F6ABCE}" presName="space" presStyleCnt="0"/>
      <dgm:spPr/>
    </dgm:pt>
    <dgm:pt modelId="{06F9E207-EFB2-4570-9143-18DC99E55447}" type="pres">
      <dgm:prSet presAssocID="{658301DB-8D7E-46F5-B034-DD64E1C52C59}" presName="text" presStyleLbl="node1" presStyleIdx="1" presStyleCnt="4">
        <dgm:presLayoutVars>
          <dgm:bulletEnabled val="1"/>
        </dgm:presLayoutVars>
      </dgm:prSet>
      <dgm:spPr/>
    </dgm:pt>
    <dgm:pt modelId="{9CDBE01A-C967-4CB7-A172-8E92B748E900}" type="pres">
      <dgm:prSet presAssocID="{BF8253FD-A193-4411-BB3E-8E7D9AE16225}" presName="space" presStyleCnt="0"/>
      <dgm:spPr/>
    </dgm:pt>
    <dgm:pt modelId="{CF4CEA8B-C382-425A-97D6-C20C5C62D35D}" type="pres">
      <dgm:prSet presAssocID="{1E2C4D90-31C6-4B1E-AEA6-0EEAC128191C}" presName="text" presStyleLbl="node1" presStyleIdx="2" presStyleCnt="4">
        <dgm:presLayoutVars>
          <dgm:bulletEnabled val="1"/>
        </dgm:presLayoutVars>
      </dgm:prSet>
      <dgm:spPr/>
    </dgm:pt>
    <dgm:pt modelId="{C60FF83F-7873-4036-91A1-24236F6E21C8}" type="pres">
      <dgm:prSet presAssocID="{7CDE640C-3695-435F-BE27-475976181D81}" presName="space" presStyleCnt="0"/>
      <dgm:spPr/>
    </dgm:pt>
    <dgm:pt modelId="{04037EA5-98E5-43EB-8268-23B72B6F25B3}" type="pres">
      <dgm:prSet presAssocID="{EE4CF89A-12F4-4524-9BED-1AD0F35B9D6A}" presName="text" presStyleLbl="node1" presStyleIdx="3" presStyleCnt="4">
        <dgm:presLayoutVars>
          <dgm:bulletEnabled val="1"/>
        </dgm:presLayoutVars>
      </dgm:prSet>
      <dgm:spPr/>
    </dgm:pt>
  </dgm:ptLst>
  <dgm:cxnLst>
    <dgm:cxn modelId="{0EC1FB2E-B006-4895-8AE5-1987E62E1634}" srcId="{FA56B6D6-8489-4791-A325-3D8732C80695}" destId="{1E2C4D90-31C6-4B1E-AEA6-0EEAC128191C}" srcOrd="2" destOrd="0" parTransId="{C9101DC3-AA6A-4CC8-A9BA-036F2F66786D}" sibTransId="{7CDE640C-3695-435F-BE27-475976181D81}"/>
    <dgm:cxn modelId="{03093C3E-490D-4849-99D9-96384E6DE9AB}" type="presOf" srcId="{FA56B6D6-8489-4791-A325-3D8732C80695}" destId="{CD925B07-DA1B-4BF6-B0C0-5C909B7D5D7A}" srcOrd="0" destOrd="0" presId="urn:diagrams.loki3.com/VaryingWidthList"/>
    <dgm:cxn modelId="{B0F54E4D-E617-42D2-BBA2-AC142E8015F9}" type="presOf" srcId="{658301DB-8D7E-46F5-B034-DD64E1C52C59}" destId="{06F9E207-EFB2-4570-9143-18DC99E55447}" srcOrd="0" destOrd="0" presId="urn:diagrams.loki3.com/VaryingWidthList"/>
    <dgm:cxn modelId="{FD6B3951-1BCC-429A-971A-916A9715CC32}" type="presOf" srcId="{1E2C4D90-31C6-4B1E-AEA6-0EEAC128191C}" destId="{CF4CEA8B-C382-425A-97D6-C20C5C62D35D}" srcOrd="0" destOrd="0" presId="urn:diagrams.loki3.com/VaryingWidthList"/>
    <dgm:cxn modelId="{D7E18556-DADA-451C-A1F7-9A5A928C4D31}" type="presOf" srcId="{EE4CF89A-12F4-4524-9BED-1AD0F35B9D6A}" destId="{04037EA5-98E5-43EB-8268-23B72B6F25B3}" srcOrd="0" destOrd="0" presId="urn:diagrams.loki3.com/VaryingWidthList"/>
    <dgm:cxn modelId="{2FC38D8B-9E40-41E0-A6E3-0B9CC92ECBDE}" srcId="{FA56B6D6-8489-4791-A325-3D8732C80695}" destId="{B39D5D79-FB1C-4432-944D-B1E1692A1048}" srcOrd="0" destOrd="0" parTransId="{8DEDC0A2-D76A-4EEE-B7CA-5F2087C19C7C}" sibTransId="{0A839AA5-EB1F-4749-AF71-1EF993F6ABCE}"/>
    <dgm:cxn modelId="{AAEFDDA1-CB7B-4452-B25D-3984E29FB4FD}" type="presOf" srcId="{B39D5D79-FB1C-4432-944D-B1E1692A1048}" destId="{09062857-D469-43AF-B8EB-B4AD258B727F}" srcOrd="0" destOrd="0" presId="urn:diagrams.loki3.com/VaryingWidthList"/>
    <dgm:cxn modelId="{7DB9AAA7-214D-4E44-827A-E72560DED81A}" srcId="{FA56B6D6-8489-4791-A325-3D8732C80695}" destId="{658301DB-8D7E-46F5-B034-DD64E1C52C59}" srcOrd="1" destOrd="0" parTransId="{D6A0668D-6117-4B6C-9AE6-5456D3E564C0}" sibTransId="{BF8253FD-A193-4411-BB3E-8E7D9AE16225}"/>
    <dgm:cxn modelId="{BA97D0B9-3EAD-4E9E-A1B7-42A1B3597626}" srcId="{FA56B6D6-8489-4791-A325-3D8732C80695}" destId="{EE4CF89A-12F4-4524-9BED-1AD0F35B9D6A}" srcOrd="3" destOrd="0" parTransId="{A2C1E421-370E-446A-BAF6-DC2D676DFB50}" sibTransId="{B216C736-0418-4A2D-A91E-8000BF41D126}"/>
    <dgm:cxn modelId="{8802C7CC-C4A9-4822-AF55-1B6B0EF4DF1B}" type="presParOf" srcId="{CD925B07-DA1B-4BF6-B0C0-5C909B7D5D7A}" destId="{09062857-D469-43AF-B8EB-B4AD258B727F}" srcOrd="0" destOrd="0" presId="urn:diagrams.loki3.com/VaryingWidthList"/>
    <dgm:cxn modelId="{F4B79C6B-FDAC-4C20-B3A5-AF6146E098CD}" type="presParOf" srcId="{CD925B07-DA1B-4BF6-B0C0-5C909B7D5D7A}" destId="{29830B28-732C-45F5-906F-4C5388DDDA9D}" srcOrd="1" destOrd="0" presId="urn:diagrams.loki3.com/VaryingWidthList"/>
    <dgm:cxn modelId="{A470B3F0-1330-4024-BAAA-8523A1E8D230}" type="presParOf" srcId="{CD925B07-DA1B-4BF6-B0C0-5C909B7D5D7A}" destId="{06F9E207-EFB2-4570-9143-18DC99E55447}" srcOrd="2" destOrd="0" presId="urn:diagrams.loki3.com/VaryingWidthList"/>
    <dgm:cxn modelId="{69183B63-3282-45AD-BD67-048899997F3E}" type="presParOf" srcId="{CD925B07-DA1B-4BF6-B0C0-5C909B7D5D7A}" destId="{9CDBE01A-C967-4CB7-A172-8E92B748E900}" srcOrd="3" destOrd="0" presId="urn:diagrams.loki3.com/VaryingWidthList"/>
    <dgm:cxn modelId="{3EC3D4DB-AEA4-43A3-8C3A-CE3FAB0E7675}" type="presParOf" srcId="{CD925B07-DA1B-4BF6-B0C0-5C909B7D5D7A}" destId="{CF4CEA8B-C382-425A-97D6-C20C5C62D35D}" srcOrd="4" destOrd="0" presId="urn:diagrams.loki3.com/VaryingWidthList"/>
    <dgm:cxn modelId="{97DB8913-290E-46E7-B2E4-A0F99C7D5CCB}" type="presParOf" srcId="{CD925B07-DA1B-4BF6-B0C0-5C909B7D5D7A}" destId="{C60FF83F-7873-4036-91A1-24236F6E21C8}" srcOrd="5" destOrd="0" presId="urn:diagrams.loki3.com/VaryingWidthList"/>
    <dgm:cxn modelId="{9750952C-EAA6-4705-89F8-43B1702DEF18}" type="presParOf" srcId="{CD925B07-DA1B-4BF6-B0C0-5C909B7D5D7A}" destId="{04037EA5-98E5-43EB-8268-23B72B6F25B3}"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56B6D6-8489-4791-A325-3D8732C80695}" type="doc">
      <dgm:prSet loTypeId="urn:diagrams.loki3.com/VaryingWidthList" loCatId="list" qsTypeId="urn:microsoft.com/office/officeart/2005/8/quickstyle/simple1" qsCatId="simple" csTypeId="urn:microsoft.com/office/officeart/2005/8/colors/accent1_2" csCatId="accent1" phldr="1"/>
      <dgm:spPr/>
    </dgm:pt>
    <dgm:pt modelId="{B39D5D79-FB1C-4432-944D-B1E1692A1048}">
      <dgm:prSet phldrT="[Text]"/>
      <dgm:spPr>
        <a:noFill/>
      </dgm:spPr>
      <dgm:t>
        <a:bodyPr/>
        <a:lstStyle/>
        <a:p>
          <a:r>
            <a:rPr lang="en-US" b="1" cap="none" spc="0" dirty="0">
              <a:ln w="0"/>
              <a:solidFill>
                <a:schemeClr val="tx1"/>
              </a:solidFill>
              <a:effectLst>
                <a:outerShdw blurRad="38100" dist="19050" dir="2700000" algn="tl" rotWithShape="0">
                  <a:schemeClr val="dk1">
                    <a:alpha val="40000"/>
                  </a:schemeClr>
                </a:outerShdw>
              </a:effectLst>
            </a:rPr>
            <a:t>Star led </a:t>
          </a:r>
          <a:r>
            <a:rPr lang="en-US" b="0" cap="none" spc="0" dirty="0">
              <a:ln w="0"/>
              <a:solidFill>
                <a:schemeClr val="tx1"/>
              </a:solidFill>
              <a:effectLst>
                <a:outerShdw blurRad="38100" dist="19050" dir="2700000" algn="tl" rotWithShape="0">
                  <a:schemeClr val="dk1">
                    <a:alpha val="40000"/>
                  </a:schemeClr>
                </a:outerShdw>
              </a:effectLst>
            </a:rPr>
            <a:t>their search to Jerusalem</a:t>
          </a:r>
        </a:p>
      </dgm:t>
    </dgm:pt>
    <dgm:pt modelId="{8DEDC0A2-D76A-4EEE-B7CA-5F2087C19C7C}" type="parTrans" cxnId="{2FC38D8B-9E40-41E0-A6E3-0B9CC92ECBDE}">
      <dgm:prSet/>
      <dgm:spPr/>
      <dgm:t>
        <a:bodyPr/>
        <a:lstStyle/>
        <a:p>
          <a:endParaRPr lang="en-US"/>
        </a:p>
      </dgm:t>
    </dgm:pt>
    <dgm:pt modelId="{0A839AA5-EB1F-4749-AF71-1EF993F6ABCE}" type="sibTrans" cxnId="{2FC38D8B-9E40-41E0-A6E3-0B9CC92ECBDE}">
      <dgm:prSet/>
      <dgm:spPr/>
      <dgm:t>
        <a:bodyPr/>
        <a:lstStyle/>
        <a:p>
          <a:endParaRPr lang="en-US"/>
        </a:p>
      </dgm:t>
    </dgm:pt>
    <dgm:pt modelId="{658301DB-8D7E-46F5-B034-DD64E1C52C59}">
      <dgm:prSet phldrT="[Text]"/>
      <dgm:spPr>
        <a:noFill/>
      </dgm:spPr>
      <dgm:t>
        <a:bodyPr/>
        <a:lstStyle/>
        <a:p>
          <a:r>
            <a:rPr lang="en-US" b="0" cap="none" spc="0" dirty="0">
              <a:ln w="0"/>
              <a:solidFill>
                <a:schemeClr val="tx1"/>
              </a:solidFill>
              <a:effectLst>
                <a:outerShdw blurRad="38100" dist="19050" dir="2700000" algn="tl" rotWithShape="0">
                  <a:schemeClr val="dk1">
                    <a:alpha val="40000"/>
                  </a:schemeClr>
                </a:outerShdw>
              </a:effectLst>
            </a:rPr>
            <a:t>Their search in Jerusalem led to Herod’s Palace</a:t>
          </a:r>
        </a:p>
      </dgm:t>
    </dgm:pt>
    <dgm:pt modelId="{D6A0668D-6117-4B6C-9AE6-5456D3E564C0}" type="parTrans" cxnId="{7DB9AAA7-214D-4E44-827A-E72560DED81A}">
      <dgm:prSet/>
      <dgm:spPr/>
      <dgm:t>
        <a:bodyPr/>
        <a:lstStyle/>
        <a:p>
          <a:endParaRPr lang="en-US"/>
        </a:p>
      </dgm:t>
    </dgm:pt>
    <dgm:pt modelId="{BF8253FD-A193-4411-BB3E-8E7D9AE16225}" type="sibTrans" cxnId="{7DB9AAA7-214D-4E44-827A-E72560DED81A}">
      <dgm:prSet/>
      <dgm:spPr/>
      <dgm:t>
        <a:bodyPr/>
        <a:lstStyle/>
        <a:p>
          <a:endParaRPr lang="en-US"/>
        </a:p>
      </dgm:t>
    </dgm:pt>
    <dgm:pt modelId="{1E2C4D90-31C6-4B1E-AEA6-0EEAC128191C}">
      <dgm:prSet phldrT="[Text]"/>
      <dgm:spPr>
        <a:noFill/>
      </dgm:spPr>
      <dgm:t>
        <a:bodyPr/>
        <a:lstStyle/>
        <a:p>
          <a:r>
            <a:rPr lang="en-US" b="1" cap="none" spc="0" dirty="0">
              <a:ln w="0"/>
              <a:solidFill>
                <a:schemeClr val="tx1"/>
              </a:solidFill>
              <a:effectLst>
                <a:outerShdw blurRad="38100" dist="19050" dir="2700000" algn="tl" rotWithShape="0">
                  <a:schemeClr val="dk1">
                    <a:alpha val="40000"/>
                  </a:schemeClr>
                </a:outerShdw>
              </a:effectLst>
            </a:rPr>
            <a:t>Star led </a:t>
          </a:r>
          <a:r>
            <a:rPr lang="en-US" b="0" cap="none" spc="0" dirty="0">
              <a:ln w="0"/>
              <a:solidFill>
                <a:schemeClr val="tx1"/>
              </a:solidFill>
              <a:effectLst>
                <a:outerShdw blurRad="38100" dist="19050" dir="2700000" algn="tl" rotWithShape="0">
                  <a:schemeClr val="dk1">
                    <a:alpha val="40000"/>
                  </a:schemeClr>
                </a:outerShdw>
              </a:effectLst>
            </a:rPr>
            <a:t>them to Bethlehem</a:t>
          </a:r>
        </a:p>
      </dgm:t>
    </dgm:pt>
    <dgm:pt modelId="{C9101DC3-AA6A-4CC8-A9BA-036F2F66786D}" type="parTrans" cxnId="{0EC1FB2E-B006-4895-8AE5-1987E62E1634}">
      <dgm:prSet/>
      <dgm:spPr/>
      <dgm:t>
        <a:bodyPr/>
        <a:lstStyle/>
        <a:p>
          <a:endParaRPr lang="en-US"/>
        </a:p>
      </dgm:t>
    </dgm:pt>
    <dgm:pt modelId="{7CDE640C-3695-435F-BE27-475976181D81}" type="sibTrans" cxnId="{0EC1FB2E-B006-4895-8AE5-1987E62E1634}">
      <dgm:prSet/>
      <dgm:spPr/>
      <dgm:t>
        <a:bodyPr/>
        <a:lstStyle/>
        <a:p>
          <a:endParaRPr lang="en-US"/>
        </a:p>
      </dgm:t>
    </dgm:pt>
    <dgm:pt modelId="{CD925B07-DA1B-4BF6-B0C0-5C909B7D5D7A}" type="pres">
      <dgm:prSet presAssocID="{FA56B6D6-8489-4791-A325-3D8732C80695}" presName="Name0" presStyleCnt="0">
        <dgm:presLayoutVars>
          <dgm:resizeHandles/>
        </dgm:presLayoutVars>
      </dgm:prSet>
      <dgm:spPr/>
    </dgm:pt>
    <dgm:pt modelId="{09062857-D469-43AF-B8EB-B4AD258B727F}" type="pres">
      <dgm:prSet presAssocID="{B39D5D79-FB1C-4432-944D-B1E1692A1048}" presName="text" presStyleLbl="node1" presStyleIdx="0" presStyleCnt="3">
        <dgm:presLayoutVars>
          <dgm:bulletEnabled val="1"/>
        </dgm:presLayoutVars>
      </dgm:prSet>
      <dgm:spPr/>
    </dgm:pt>
    <dgm:pt modelId="{29830B28-732C-45F5-906F-4C5388DDDA9D}" type="pres">
      <dgm:prSet presAssocID="{0A839AA5-EB1F-4749-AF71-1EF993F6ABCE}" presName="space" presStyleCnt="0"/>
      <dgm:spPr/>
    </dgm:pt>
    <dgm:pt modelId="{06F9E207-EFB2-4570-9143-18DC99E55447}" type="pres">
      <dgm:prSet presAssocID="{658301DB-8D7E-46F5-B034-DD64E1C52C59}" presName="text" presStyleLbl="node1" presStyleIdx="1" presStyleCnt="3">
        <dgm:presLayoutVars>
          <dgm:bulletEnabled val="1"/>
        </dgm:presLayoutVars>
      </dgm:prSet>
      <dgm:spPr/>
    </dgm:pt>
    <dgm:pt modelId="{9CDBE01A-C967-4CB7-A172-8E92B748E900}" type="pres">
      <dgm:prSet presAssocID="{BF8253FD-A193-4411-BB3E-8E7D9AE16225}" presName="space" presStyleCnt="0"/>
      <dgm:spPr/>
    </dgm:pt>
    <dgm:pt modelId="{CF4CEA8B-C382-425A-97D6-C20C5C62D35D}" type="pres">
      <dgm:prSet presAssocID="{1E2C4D90-31C6-4B1E-AEA6-0EEAC128191C}" presName="text" presStyleLbl="node1" presStyleIdx="2" presStyleCnt="3">
        <dgm:presLayoutVars>
          <dgm:bulletEnabled val="1"/>
        </dgm:presLayoutVars>
      </dgm:prSet>
      <dgm:spPr/>
    </dgm:pt>
  </dgm:ptLst>
  <dgm:cxnLst>
    <dgm:cxn modelId="{0EC1FB2E-B006-4895-8AE5-1987E62E1634}" srcId="{FA56B6D6-8489-4791-A325-3D8732C80695}" destId="{1E2C4D90-31C6-4B1E-AEA6-0EEAC128191C}" srcOrd="2" destOrd="0" parTransId="{C9101DC3-AA6A-4CC8-A9BA-036F2F66786D}" sibTransId="{7CDE640C-3695-435F-BE27-475976181D81}"/>
    <dgm:cxn modelId="{03093C3E-490D-4849-99D9-96384E6DE9AB}" type="presOf" srcId="{FA56B6D6-8489-4791-A325-3D8732C80695}" destId="{CD925B07-DA1B-4BF6-B0C0-5C909B7D5D7A}" srcOrd="0" destOrd="0" presId="urn:diagrams.loki3.com/VaryingWidthList"/>
    <dgm:cxn modelId="{B0F54E4D-E617-42D2-BBA2-AC142E8015F9}" type="presOf" srcId="{658301DB-8D7E-46F5-B034-DD64E1C52C59}" destId="{06F9E207-EFB2-4570-9143-18DC99E55447}" srcOrd="0" destOrd="0" presId="urn:diagrams.loki3.com/VaryingWidthList"/>
    <dgm:cxn modelId="{FD6B3951-1BCC-429A-971A-916A9715CC32}" type="presOf" srcId="{1E2C4D90-31C6-4B1E-AEA6-0EEAC128191C}" destId="{CF4CEA8B-C382-425A-97D6-C20C5C62D35D}" srcOrd="0" destOrd="0" presId="urn:diagrams.loki3.com/VaryingWidthList"/>
    <dgm:cxn modelId="{2FC38D8B-9E40-41E0-A6E3-0B9CC92ECBDE}" srcId="{FA56B6D6-8489-4791-A325-3D8732C80695}" destId="{B39D5D79-FB1C-4432-944D-B1E1692A1048}" srcOrd="0" destOrd="0" parTransId="{8DEDC0A2-D76A-4EEE-B7CA-5F2087C19C7C}" sibTransId="{0A839AA5-EB1F-4749-AF71-1EF993F6ABCE}"/>
    <dgm:cxn modelId="{AAEFDDA1-CB7B-4452-B25D-3984E29FB4FD}" type="presOf" srcId="{B39D5D79-FB1C-4432-944D-B1E1692A1048}" destId="{09062857-D469-43AF-B8EB-B4AD258B727F}" srcOrd="0" destOrd="0" presId="urn:diagrams.loki3.com/VaryingWidthList"/>
    <dgm:cxn modelId="{7DB9AAA7-214D-4E44-827A-E72560DED81A}" srcId="{FA56B6D6-8489-4791-A325-3D8732C80695}" destId="{658301DB-8D7E-46F5-B034-DD64E1C52C59}" srcOrd="1" destOrd="0" parTransId="{D6A0668D-6117-4B6C-9AE6-5456D3E564C0}" sibTransId="{BF8253FD-A193-4411-BB3E-8E7D9AE16225}"/>
    <dgm:cxn modelId="{8802C7CC-C4A9-4822-AF55-1B6B0EF4DF1B}" type="presParOf" srcId="{CD925B07-DA1B-4BF6-B0C0-5C909B7D5D7A}" destId="{09062857-D469-43AF-B8EB-B4AD258B727F}" srcOrd="0" destOrd="0" presId="urn:diagrams.loki3.com/VaryingWidthList"/>
    <dgm:cxn modelId="{F4B79C6B-FDAC-4C20-B3A5-AF6146E098CD}" type="presParOf" srcId="{CD925B07-DA1B-4BF6-B0C0-5C909B7D5D7A}" destId="{29830B28-732C-45F5-906F-4C5388DDDA9D}" srcOrd="1" destOrd="0" presId="urn:diagrams.loki3.com/VaryingWidthList"/>
    <dgm:cxn modelId="{A470B3F0-1330-4024-BAAA-8523A1E8D230}" type="presParOf" srcId="{CD925B07-DA1B-4BF6-B0C0-5C909B7D5D7A}" destId="{06F9E207-EFB2-4570-9143-18DC99E55447}" srcOrd="2" destOrd="0" presId="urn:diagrams.loki3.com/VaryingWidthList"/>
    <dgm:cxn modelId="{69183B63-3282-45AD-BD67-048899997F3E}" type="presParOf" srcId="{CD925B07-DA1B-4BF6-B0C0-5C909B7D5D7A}" destId="{9CDBE01A-C967-4CB7-A172-8E92B748E900}" srcOrd="3" destOrd="0" presId="urn:diagrams.loki3.com/VaryingWidthList"/>
    <dgm:cxn modelId="{3EC3D4DB-AEA4-43A3-8C3A-CE3FAB0E7675}" type="presParOf" srcId="{CD925B07-DA1B-4BF6-B0C0-5C909B7D5D7A}" destId="{CF4CEA8B-C382-425A-97D6-C20C5C62D35D}" srcOrd="4"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62857-D469-43AF-B8EB-B4AD258B727F}">
      <dsp:nvSpPr>
        <dsp:cNvPr id="0" name=""/>
        <dsp:cNvSpPr/>
      </dsp:nvSpPr>
      <dsp:spPr>
        <a:xfrm>
          <a:off x="1896000" y="3354"/>
          <a:ext cx="4590000" cy="816232"/>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2533650">
            <a:lnSpc>
              <a:spcPct val="90000"/>
            </a:lnSpc>
            <a:spcBef>
              <a:spcPct val="0"/>
            </a:spcBef>
            <a:spcAft>
              <a:spcPct val="35000"/>
            </a:spcAft>
            <a:buNone/>
          </a:pPr>
          <a:r>
            <a:rPr lang="en-US" sz="5700" b="0" kern="1200" cap="none" spc="0" dirty="0">
              <a:ln w="0"/>
              <a:solidFill>
                <a:schemeClr val="tx1"/>
              </a:solidFill>
              <a:effectLst>
                <a:outerShdw blurRad="38100" dist="19050" dir="2700000" algn="tl" rotWithShape="0">
                  <a:schemeClr val="dk1">
                    <a:alpha val="40000"/>
                  </a:schemeClr>
                </a:outerShdw>
              </a:effectLst>
            </a:rPr>
            <a:t>Receiving </a:t>
          </a:r>
          <a:r>
            <a:rPr lang="en-US" sz="1800" b="0" kern="1200" cap="none" spc="0" dirty="0">
              <a:ln w="0"/>
              <a:solidFill>
                <a:schemeClr val="tx1"/>
              </a:solidFill>
              <a:effectLst>
                <a:outerShdw blurRad="38100" dist="19050" dir="2700000" algn="tl" rotWithShape="0">
                  <a:schemeClr val="dk1">
                    <a:alpha val="40000"/>
                  </a:schemeClr>
                </a:outerShdw>
              </a:effectLst>
            </a:rPr>
            <a:t>(they listened)</a:t>
          </a:r>
        </a:p>
      </dsp:txBody>
      <dsp:txXfrm>
        <a:off x="1896000" y="3354"/>
        <a:ext cx="4590000" cy="816232"/>
      </dsp:txXfrm>
    </dsp:sp>
    <dsp:sp modelId="{06F9E207-EFB2-4570-9143-18DC99E55447}">
      <dsp:nvSpPr>
        <dsp:cNvPr id="0" name=""/>
        <dsp:cNvSpPr/>
      </dsp:nvSpPr>
      <dsp:spPr>
        <a:xfrm>
          <a:off x="2076000" y="860398"/>
          <a:ext cx="4230000" cy="816232"/>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2533650">
            <a:lnSpc>
              <a:spcPct val="90000"/>
            </a:lnSpc>
            <a:spcBef>
              <a:spcPct val="0"/>
            </a:spcBef>
            <a:spcAft>
              <a:spcPct val="35000"/>
            </a:spcAft>
            <a:buNone/>
          </a:pPr>
          <a:r>
            <a:rPr lang="en-US" sz="5700" b="0" kern="1200" cap="none" spc="0" dirty="0">
              <a:ln w="0"/>
              <a:solidFill>
                <a:schemeClr val="tx1"/>
              </a:solidFill>
              <a:effectLst>
                <a:outerShdw blurRad="38100" dist="19050" dir="2700000" algn="tl" rotWithShape="0">
                  <a:schemeClr val="dk1">
                    <a:alpha val="40000"/>
                  </a:schemeClr>
                </a:outerShdw>
              </a:effectLst>
            </a:rPr>
            <a:t>Directed</a:t>
          </a:r>
          <a:r>
            <a:rPr lang="en-US" sz="1800" b="0" kern="1200" cap="none" spc="0" dirty="0">
              <a:ln w="0"/>
              <a:solidFill>
                <a:schemeClr val="tx1"/>
              </a:solidFill>
              <a:effectLst>
                <a:outerShdw blurRad="38100" dist="19050" dir="2700000" algn="tl" rotWithShape="0">
                  <a:schemeClr val="dk1">
                    <a:alpha val="40000"/>
                  </a:schemeClr>
                </a:outerShdw>
              </a:effectLst>
            </a:rPr>
            <a:t>(they searched) </a:t>
          </a:r>
        </a:p>
      </dsp:txBody>
      <dsp:txXfrm>
        <a:off x="2076000" y="860398"/>
        <a:ext cx="4230000" cy="816232"/>
      </dsp:txXfrm>
    </dsp:sp>
    <dsp:sp modelId="{CF4CEA8B-C382-425A-97D6-C20C5C62D35D}">
      <dsp:nvSpPr>
        <dsp:cNvPr id="0" name=""/>
        <dsp:cNvSpPr/>
      </dsp:nvSpPr>
      <dsp:spPr>
        <a:xfrm>
          <a:off x="2031000" y="1717443"/>
          <a:ext cx="4320000" cy="816232"/>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2533650">
            <a:lnSpc>
              <a:spcPct val="90000"/>
            </a:lnSpc>
            <a:spcBef>
              <a:spcPct val="0"/>
            </a:spcBef>
            <a:spcAft>
              <a:spcPct val="35000"/>
            </a:spcAft>
            <a:buNone/>
          </a:pPr>
          <a:r>
            <a:rPr lang="en-US" sz="5700" b="0" kern="1200" cap="none" spc="0" dirty="0">
              <a:ln w="0"/>
              <a:solidFill>
                <a:schemeClr val="tx1"/>
              </a:solidFill>
              <a:effectLst>
                <a:outerShdw blurRad="38100" dist="19050" dir="2700000" algn="tl" rotWithShape="0">
                  <a:schemeClr val="dk1">
                    <a:alpha val="40000"/>
                  </a:schemeClr>
                </a:outerShdw>
              </a:effectLst>
            </a:rPr>
            <a:t>Finding </a:t>
          </a:r>
          <a:r>
            <a:rPr lang="en-US" sz="1800" b="0" kern="1200" cap="none" spc="0" dirty="0">
              <a:ln w="0"/>
              <a:solidFill>
                <a:schemeClr val="tx1"/>
              </a:solidFill>
              <a:effectLst>
                <a:outerShdw blurRad="38100" dist="19050" dir="2700000" algn="tl" rotWithShape="0">
                  <a:schemeClr val="dk1">
                    <a:alpha val="40000"/>
                  </a:schemeClr>
                </a:outerShdw>
              </a:effectLst>
            </a:rPr>
            <a:t>(they worshipped)</a:t>
          </a:r>
        </a:p>
      </dsp:txBody>
      <dsp:txXfrm>
        <a:off x="2031000" y="1717443"/>
        <a:ext cx="4320000" cy="816232"/>
      </dsp:txXfrm>
    </dsp:sp>
    <dsp:sp modelId="{04037EA5-98E5-43EB-8268-23B72B6F25B3}">
      <dsp:nvSpPr>
        <dsp:cNvPr id="0" name=""/>
        <dsp:cNvSpPr/>
      </dsp:nvSpPr>
      <dsp:spPr>
        <a:xfrm>
          <a:off x="1491000" y="2574487"/>
          <a:ext cx="5400000" cy="816232"/>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2533650">
            <a:lnSpc>
              <a:spcPct val="90000"/>
            </a:lnSpc>
            <a:spcBef>
              <a:spcPct val="0"/>
            </a:spcBef>
            <a:spcAft>
              <a:spcPct val="35000"/>
            </a:spcAft>
            <a:buNone/>
          </a:pPr>
          <a:r>
            <a:rPr lang="en-US" sz="5700" b="0" kern="1200" cap="none" spc="0" dirty="0">
              <a:ln w="0"/>
              <a:solidFill>
                <a:schemeClr val="tx1"/>
              </a:solidFill>
              <a:effectLst>
                <a:outerShdw blurRad="38100" dist="19050" dir="2700000" algn="tl" rotWithShape="0">
                  <a:schemeClr val="dk1">
                    <a:alpha val="40000"/>
                  </a:schemeClr>
                </a:outerShdw>
              </a:effectLst>
            </a:rPr>
            <a:t>Responding</a:t>
          </a:r>
          <a:r>
            <a:rPr lang="en-US" sz="1800" b="0" kern="1200" cap="none" spc="0" dirty="0">
              <a:ln w="0"/>
              <a:solidFill>
                <a:schemeClr val="tx1"/>
              </a:solidFill>
              <a:effectLst>
                <a:outerShdw blurRad="38100" dist="19050" dir="2700000" algn="tl" rotWithShape="0">
                  <a:schemeClr val="dk1">
                    <a:alpha val="40000"/>
                  </a:schemeClr>
                </a:outerShdw>
              </a:effectLst>
            </a:rPr>
            <a:t> (they told others)</a:t>
          </a:r>
        </a:p>
      </dsp:txBody>
      <dsp:txXfrm>
        <a:off x="1491000" y="2574487"/>
        <a:ext cx="5400000" cy="816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62857-D469-43AF-B8EB-B4AD258B727F}">
      <dsp:nvSpPr>
        <dsp:cNvPr id="0" name=""/>
        <dsp:cNvSpPr/>
      </dsp:nvSpPr>
      <dsp:spPr>
        <a:xfrm>
          <a:off x="1131000" y="1657"/>
          <a:ext cx="6120000" cy="1093793"/>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US" sz="3400" b="1" kern="1200" cap="none" spc="0" dirty="0">
              <a:ln w="0"/>
              <a:solidFill>
                <a:schemeClr val="tx1"/>
              </a:solidFill>
              <a:effectLst>
                <a:outerShdw blurRad="38100" dist="19050" dir="2700000" algn="tl" rotWithShape="0">
                  <a:schemeClr val="dk1">
                    <a:alpha val="40000"/>
                  </a:schemeClr>
                </a:outerShdw>
              </a:effectLst>
            </a:rPr>
            <a:t>Star led </a:t>
          </a:r>
          <a:r>
            <a:rPr lang="en-US" sz="3400" b="0" kern="1200" cap="none" spc="0" dirty="0">
              <a:ln w="0"/>
              <a:solidFill>
                <a:schemeClr val="tx1"/>
              </a:solidFill>
              <a:effectLst>
                <a:outerShdw blurRad="38100" dist="19050" dir="2700000" algn="tl" rotWithShape="0">
                  <a:schemeClr val="dk1">
                    <a:alpha val="40000"/>
                  </a:schemeClr>
                </a:outerShdw>
              </a:effectLst>
            </a:rPr>
            <a:t>their search to Jerusalem</a:t>
          </a:r>
        </a:p>
      </dsp:txBody>
      <dsp:txXfrm>
        <a:off x="1131000" y="1657"/>
        <a:ext cx="6120000" cy="1093793"/>
      </dsp:txXfrm>
    </dsp:sp>
    <dsp:sp modelId="{06F9E207-EFB2-4570-9143-18DC99E55447}">
      <dsp:nvSpPr>
        <dsp:cNvPr id="0" name=""/>
        <dsp:cNvSpPr/>
      </dsp:nvSpPr>
      <dsp:spPr>
        <a:xfrm>
          <a:off x="0" y="1150140"/>
          <a:ext cx="8382000" cy="1093793"/>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US" sz="3400" b="0" kern="1200" cap="none" spc="0" dirty="0">
              <a:ln w="0"/>
              <a:solidFill>
                <a:schemeClr val="tx1"/>
              </a:solidFill>
              <a:effectLst>
                <a:outerShdw blurRad="38100" dist="19050" dir="2700000" algn="tl" rotWithShape="0">
                  <a:schemeClr val="dk1">
                    <a:alpha val="40000"/>
                  </a:schemeClr>
                </a:outerShdw>
              </a:effectLst>
            </a:rPr>
            <a:t>Their search in Jerusalem led to Herod’s Palace</a:t>
          </a:r>
        </a:p>
      </dsp:txBody>
      <dsp:txXfrm>
        <a:off x="0" y="1150140"/>
        <a:ext cx="8382000" cy="1093793"/>
      </dsp:txXfrm>
    </dsp:sp>
    <dsp:sp modelId="{CF4CEA8B-C382-425A-97D6-C20C5C62D35D}">
      <dsp:nvSpPr>
        <dsp:cNvPr id="0" name=""/>
        <dsp:cNvSpPr/>
      </dsp:nvSpPr>
      <dsp:spPr>
        <a:xfrm>
          <a:off x="1626000" y="2298624"/>
          <a:ext cx="5130000" cy="1093793"/>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US" sz="3400" b="1" kern="1200" cap="none" spc="0" dirty="0">
              <a:ln w="0"/>
              <a:solidFill>
                <a:schemeClr val="tx1"/>
              </a:solidFill>
              <a:effectLst>
                <a:outerShdw blurRad="38100" dist="19050" dir="2700000" algn="tl" rotWithShape="0">
                  <a:schemeClr val="dk1">
                    <a:alpha val="40000"/>
                  </a:schemeClr>
                </a:outerShdw>
              </a:effectLst>
            </a:rPr>
            <a:t>Star led </a:t>
          </a:r>
          <a:r>
            <a:rPr lang="en-US" sz="3400" b="0" kern="1200" cap="none" spc="0" dirty="0">
              <a:ln w="0"/>
              <a:solidFill>
                <a:schemeClr val="tx1"/>
              </a:solidFill>
              <a:effectLst>
                <a:outerShdw blurRad="38100" dist="19050" dir="2700000" algn="tl" rotWithShape="0">
                  <a:schemeClr val="dk1">
                    <a:alpha val="40000"/>
                  </a:schemeClr>
                </a:outerShdw>
              </a:effectLst>
            </a:rPr>
            <a:t>them to Bethlehem</a:t>
          </a:r>
        </a:p>
      </dsp:txBody>
      <dsp:txXfrm>
        <a:off x="1626000" y="2298624"/>
        <a:ext cx="5130000" cy="1093793"/>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52712-17B1-454D-9376-446D52E7A60B}" type="datetimeFigureOut">
              <a:rPr lang="en-AU" smtClean="0"/>
              <a:t>12/12/2021</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27D8F-7A2E-4B09-976C-8C6B1BFAE424}" type="slidenum">
              <a:rPr lang="en-AU" smtClean="0"/>
              <a:t>‹#›</a:t>
            </a:fld>
            <a:endParaRPr lang="en-AU" dirty="0"/>
          </a:p>
        </p:txBody>
      </p:sp>
    </p:spTree>
    <p:extLst>
      <p:ext uri="{BB962C8B-B14F-4D97-AF65-F5344CB8AC3E}">
        <p14:creationId xmlns:p14="http://schemas.microsoft.com/office/powerpoint/2010/main" val="147862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EF27D8F-7A2E-4B09-976C-8C6B1BFAE424}" type="slidenum">
              <a:rPr lang="en-AU" smtClean="0"/>
              <a:t>9</a:t>
            </a:fld>
            <a:endParaRPr lang="en-AU" dirty="0"/>
          </a:p>
        </p:txBody>
      </p:sp>
    </p:spTree>
    <p:extLst>
      <p:ext uri="{BB962C8B-B14F-4D97-AF65-F5344CB8AC3E}">
        <p14:creationId xmlns:p14="http://schemas.microsoft.com/office/powerpoint/2010/main" val="3458847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D27103B-D7D9-4797-A3FA-AB5A53D87B8A}" type="datetime1">
              <a:rPr lang="en-US" smtClean="0"/>
              <a:t>12/12/2021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68E47E2-B205-4708-85D1-C2409B8EF872}" type="slidenum">
              <a:rPr lang="en-US" altLang="en-US"/>
              <a:pPr>
                <a:defRPr/>
              </a:pPr>
              <a:t>‹#›</a:t>
            </a:fld>
            <a:endParaRPr lang="en-US" altLang="en-US" dirty="0"/>
          </a:p>
        </p:txBody>
      </p:sp>
    </p:spTree>
    <p:extLst>
      <p:ext uri="{BB962C8B-B14F-4D97-AF65-F5344CB8AC3E}">
        <p14:creationId xmlns:p14="http://schemas.microsoft.com/office/powerpoint/2010/main" val="100365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7A520B-5C56-49D3-94A6-78D3D6453DC0}" type="datetime1">
              <a:rPr lang="en-US" smtClean="0"/>
              <a:t>12/12/2021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B796BB-C77A-4357-8AA2-6A34905EF51B}" type="slidenum">
              <a:rPr lang="en-US" altLang="en-US"/>
              <a:pPr>
                <a:defRPr/>
              </a:pPr>
              <a:t>‹#›</a:t>
            </a:fld>
            <a:endParaRPr lang="en-US" altLang="en-US" dirty="0"/>
          </a:p>
        </p:txBody>
      </p:sp>
    </p:spTree>
    <p:extLst>
      <p:ext uri="{BB962C8B-B14F-4D97-AF65-F5344CB8AC3E}">
        <p14:creationId xmlns:p14="http://schemas.microsoft.com/office/powerpoint/2010/main" val="292878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8ED8079-3D92-4AE7-A62F-0D9311C423A0}" type="datetime1">
              <a:rPr lang="en-US" smtClean="0"/>
              <a:t>12/12/2021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8978443-87A7-4939-8B55-B3CE5D4B67D8}" type="slidenum">
              <a:rPr lang="en-US" altLang="en-US"/>
              <a:pPr>
                <a:defRPr/>
              </a:pPr>
              <a:t>‹#›</a:t>
            </a:fld>
            <a:endParaRPr lang="en-US" altLang="en-US" dirty="0"/>
          </a:p>
        </p:txBody>
      </p:sp>
    </p:spTree>
    <p:extLst>
      <p:ext uri="{BB962C8B-B14F-4D97-AF65-F5344CB8AC3E}">
        <p14:creationId xmlns:p14="http://schemas.microsoft.com/office/powerpoint/2010/main" val="1863058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348021"/>
            <a:ext cx="6858000" cy="123111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2770782"/>
            <a:ext cx="6858000" cy="565519"/>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089806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21226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348021"/>
            <a:ext cx="6858000" cy="123111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2770256"/>
            <a:ext cx="6858000" cy="565519"/>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9926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369219"/>
            <a:ext cx="3768912"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369219"/>
            <a:ext cx="37754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68038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260872"/>
            <a:ext cx="3768912" cy="617934"/>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1878806"/>
            <a:ext cx="3768912"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260872"/>
            <a:ext cx="3776661" cy="617934"/>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1878806"/>
            <a:ext cx="377666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77484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85578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03926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21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28495D-0BBF-432A-A049-EDEEC7986283}" type="datetime1">
              <a:rPr lang="en-US" smtClean="0"/>
              <a:t>12/12/2021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221ACB-0859-4822-94D0-9FE83D4B7996}" type="slidenum">
              <a:rPr lang="en-US" altLang="en-US"/>
              <a:pPr>
                <a:defRPr/>
              </a:pPr>
              <a:t>‹#›</a:t>
            </a:fld>
            <a:endParaRPr lang="en-US" altLang="en-US" dirty="0"/>
          </a:p>
        </p:txBody>
      </p:sp>
    </p:spTree>
    <p:extLst>
      <p:ext uri="{BB962C8B-B14F-4D97-AF65-F5344CB8AC3E}">
        <p14:creationId xmlns:p14="http://schemas.microsoft.com/office/powerpoint/2010/main" val="27862477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25726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75370"/>
            <a:ext cx="7886700" cy="61451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740569"/>
            <a:ext cx="7886700" cy="253480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889887"/>
            <a:ext cx="7885509" cy="511854"/>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493644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2650758"/>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3367049"/>
            <a:ext cx="7885509" cy="1126370"/>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26534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273844"/>
            <a:ext cx="6977064" cy="2244678"/>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3376297"/>
            <a:ext cx="7884318" cy="111712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833283" y="590118"/>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754108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745226"/>
            <a:ext cx="7886700" cy="1883876"/>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3637936"/>
            <a:ext cx="7885509" cy="855483"/>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89491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273844"/>
            <a:ext cx="7886700" cy="994172"/>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414462"/>
            <a:ext cx="2210150" cy="432197"/>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1928812"/>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414462"/>
            <a:ext cx="2202181" cy="432197"/>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1928812"/>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414462"/>
            <a:ext cx="2199085" cy="432197"/>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1928812"/>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66695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273844"/>
            <a:ext cx="7886700" cy="99417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3223127"/>
            <a:ext cx="2205038"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1692266"/>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3655324"/>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3223127"/>
            <a:ext cx="2197894"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1692266"/>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3655323"/>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3223127"/>
            <a:ext cx="2199085"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1692266"/>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3655322"/>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086206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43918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5529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6DD338-D6C4-4F5B-A1C2-2B7050A18255}" type="datetime1">
              <a:rPr lang="en-US" smtClean="0"/>
              <a:t>12/12/2021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2A4C62-6081-4922-9111-F295E951240F}" type="slidenum">
              <a:rPr lang="en-US" altLang="en-US"/>
              <a:pPr>
                <a:defRPr/>
              </a:pPr>
              <a:t>‹#›</a:t>
            </a:fld>
            <a:endParaRPr lang="en-US" altLang="en-US" dirty="0"/>
          </a:p>
        </p:txBody>
      </p:sp>
    </p:spTree>
    <p:extLst>
      <p:ext uri="{BB962C8B-B14F-4D97-AF65-F5344CB8AC3E}">
        <p14:creationId xmlns:p14="http://schemas.microsoft.com/office/powerpoint/2010/main" val="265328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1E1F5EC-AB67-48A4-A77F-97785CA0FAF0}" type="datetime1">
              <a:rPr lang="en-US" smtClean="0"/>
              <a:t>12/12/2021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A2C7D66-D547-4AF5-A258-56DD58C20F04}" type="slidenum">
              <a:rPr lang="en-US" altLang="en-US"/>
              <a:pPr>
                <a:defRPr/>
              </a:pPr>
              <a:t>‹#›</a:t>
            </a:fld>
            <a:endParaRPr lang="en-US" altLang="en-US" dirty="0"/>
          </a:p>
        </p:txBody>
      </p:sp>
    </p:spTree>
    <p:extLst>
      <p:ext uri="{BB962C8B-B14F-4D97-AF65-F5344CB8AC3E}">
        <p14:creationId xmlns:p14="http://schemas.microsoft.com/office/powerpoint/2010/main" val="71565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2145AD2-DF5A-48A0-B3B0-5D33499948BF}" type="datetime1">
              <a:rPr lang="en-US" smtClean="0"/>
              <a:t>12/12/2021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F9FA113-00A7-4F4F-B3BF-3A2658AE12DA}" type="slidenum">
              <a:rPr lang="en-US" altLang="en-US"/>
              <a:pPr>
                <a:defRPr/>
              </a:pPr>
              <a:t>‹#›</a:t>
            </a:fld>
            <a:endParaRPr lang="en-US" altLang="en-US" dirty="0"/>
          </a:p>
        </p:txBody>
      </p:sp>
    </p:spTree>
    <p:extLst>
      <p:ext uri="{BB962C8B-B14F-4D97-AF65-F5344CB8AC3E}">
        <p14:creationId xmlns:p14="http://schemas.microsoft.com/office/powerpoint/2010/main" val="357163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687B02E-3076-4B4C-8A4B-9E140660ADA3}" type="datetime1">
              <a:rPr lang="en-US" smtClean="0"/>
              <a:t>12/12/2021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10BC6C2-8D03-4A0D-A4EC-9990EADCEEEB}" type="slidenum">
              <a:rPr lang="en-US" altLang="en-US"/>
              <a:pPr>
                <a:defRPr/>
              </a:pPr>
              <a:t>‹#›</a:t>
            </a:fld>
            <a:endParaRPr lang="en-US" altLang="en-US" dirty="0"/>
          </a:p>
        </p:txBody>
      </p:sp>
    </p:spTree>
    <p:extLst>
      <p:ext uri="{BB962C8B-B14F-4D97-AF65-F5344CB8AC3E}">
        <p14:creationId xmlns:p14="http://schemas.microsoft.com/office/powerpoint/2010/main" val="1521818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96E0FC-D979-4A43-8180-9DDC8030889A}" type="datetime1">
              <a:rPr lang="en-US" smtClean="0"/>
              <a:t>12/12/2021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5048889-6090-412C-BC5C-5F68E552364F}" type="slidenum">
              <a:rPr lang="en-US" altLang="en-US"/>
              <a:pPr>
                <a:defRPr/>
              </a:pPr>
              <a:t>‹#›</a:t>
            </a:fld>
            <a:endParaRPr lang="en-US" altLang="en-US" dirty="0"/>
          </a:p>
        </p:txBody>
      </p:sp>
    </p:spTree>
    <p:extLst>
      <p:ext uri="{BB962C8B-B14F-4D97-AF65-F5344CB8AC3E}">
        <p14:creationId xmlns:p14="http://schemas.microsoft.com/office/powerpoint/2010/main" val="66495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D3563E-AD34-4AB2-8EF5-AB5A6D61AB94}" type="datetime1">
              <a:rPr lang="en-US" smtClean="0"/>
              <a:t>12/12/2021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ACF20FF-BD26-4570-904E-AEA6C9E4974A}" type="slidenum">
              <a:rPr lang="en-US" altLang="en-US"/>
              <a:pPr>
                <a:defRPr/>
              </a:pPr>
              <a:t>‹#›</a:t>
            </a:fld>
            <a:endParaRPr lang="en-US" altLang="en-US" dirty="0"/>
          </a:p>
        </p:txBody>
      </p:sp>
    </p:spTree>
    <p:extLst>
      <p:ext uri="{BB962C8B-B14F-4D97-AF65-F5344CB8AC3E}">
        <p14:creationId xmlns:p14="http://schemas.microsoft.com/office/powerpoint/2010/main" val="1724696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022DEEB-C8E1-48B2-9AB9-B79B3AF19308}" type="datetime1">
              <a:rPr lang="en-US" smtClean="0"/>
              <a:t>12/12/2021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C934BF-C83A-4A9D-98C9-ECA4C28C03A8}" type="slidenum">
              <a:rPr lang="en-US" altLang="en-US"/>
              <a:pPr>
                <a:defRPr/>
              </a:pPr>
              <a:t>‹#›</a:t>
            </a:fld>
            <a:endParaRPr lang="en-US" altLang="en-US" dirty="0"/>
          </a:p>
        </p:txBody>
      </p:sp>
    </p:spTree>
    <p:extLst>
      <p:ext uri="{BB962C8B-B14F-4D97-AF65-F5344CB8AC3E}">
        <p14:creationId xmlns:p14="http://schemas.microsoft.com/office/powerpoint/2010/main" val="373864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82F09DB-A910-4EF5-B8DF-905CAE786F57}" type="datetime1">
              <a:rPr lang="en-US" smtClean="0"/>
              <a:t>12/12/2021</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510157FE-955A-467B-A558-E88A519C4D7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369219"/>
            <a:ext cx="767535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12/12/2021</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1445080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webp"/><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webp"/><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web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fontScale="90000"/>
          </a:bodyPr>
          <a:lstStyle/>
          <a:p>
            <a:r>
              <a:rPr lang="en-US" sz="4500" b="1" dirty="0">
                <a:effectLst/>
                <a:latin typeface="Arial" panose="020B0604020202020204" pitchFamily="34" charset="0"/>
                <a:cs typeface="Arial" panose="020B0604020202020204" pitchFamily="34" charset="0"/>
              </a:rPr>
              <a:t>Matthew 2:1-12</a:t>
            </a:r>
          </a:p>
        </p:txBody>
      </p:sp>
      <p:sp>
        <p:nvSpPr>
          <p:cNvPr id="5" name="TextBox 4">
            <a:extLst>
              <a:ext uri="{FF2B5EF4-FFF2-40B4-BE49-F238E27FC236}">
                <a16:creationId xmlns:a16="http://schemas.microsoft.com/office/drawing/2014/main" id="{108C6E15-B990-4403-AE5F-6A53D6E3C87A}"/>
              </a:ext>
            </a:extLst>
          </p:cNvPr>
          <p:cNvSpPr txBox="1"/>
          <p:nvPr/>
        </p:nvSpPr>
        <p:spPr>
          <a:xfrm>
            <a:off x="487016" y="970324"/>
            <a:ext cx="8013426" cy="3577903"/>
          </a:xfrm>
          <a:prstGeom prst="rect">
            <a:avLst/>
          </a:prstGeom>
          <a:noFill/>
        </p:spPr>
        <p:txBody>
          <a:bodyPr wrap="square">
            <a:spAutoFit/>
          </a:bodyPr>
          <a:lstStyle/>
          <a:p>
            <a:pPr defTabSz="342900" eaLnBrk="1" fontAlgn="auto" hangingPunct="1">
              <a:spcBef>
                <a:spcPts val="0"/>
              </a:spcBef>
              <a:spcAft>
                <a:spcPts val="0"/>
              </a:spcAft>
            </a:pPr>
            <a:endParaRPr lang="en-US" sz="1050" dirty="0">
              <a:solidFill>
                <a:srgbClr val="F4DE3A">
                  <a:lumMod val="60000"/>
                  <a:lumOff val="40000"/>
                </a:srgbClr>
              </a:solidFill>
            </a:endParaRPr>
          </a:p>
          <a:p>
            <a:pPr defTabSz="342900" eaLnBrk="1" fontAlgn="auto" hangingPunct="1">
              <a:spcBef>
                <a:spcPts val="0"/>
              </a:spcBef>
              <a:spcAft>
                <a:spcPts val="0"/>
              </a:spcAft>
            </a:pPr>
            <a:r>
              <a:rPr lang="en-US" sz="1350" dirty="0">
                <a:solidFill>
                  <a:srgbClr val="94D7E4">
                    <a:lumMod val="75000"/>
                  </a:srgbClr>
                </a:solidFill>
              </a:rPr>
              <a:t>1</a:t>
            </a:r>
            <a:r>
              <a:rPr lang="en-US" sz="2400" dirty="0">
                <a:solidFill>
                  <a:srgbClr val="FFFF00"/>
                </a:solidFill>
                <a:cs typeface="+mn-cs"/>
              </a:rPr>
              <a:t>After Jesus was born in Bethlehem in Judea, during the time of King Herod, Magi from the east came to Jerusalem </a:t>
            </a:r>
            <a:r>
              <a:rPr lang="en-US" sz="1350" dirty="0">
                <a:solidFill>
                  <a:srgbClr val="94D7E4">
                    <a:lumMod val="75000"/>
                  </a:srgbClr>
                </a:solidFill>
              </a:rPr>
              <a:t>2</a:t>
            </a:r>
            <a:r>
              <a:rPr lang="en-US" sz="2400" dirty="0">
                <a:solidFill>
                  <a:srgbClr val="FFFF00"/>
                </a:solidFill>
                <a:cs typeface="+mn-cs"/>
              </a:rPr>
              <a:t> and asked, "Where is the one who has been born king of the Jews? We saw his star in the east and have come to worship him." </a:t>
            </a:r>
            <a:r>
              <a:rPr lang="en-US" sz="1350" dirty="0">
                <a:solidFill>
                  <a:srgbClr val="94D7E4">
                    <a:lumMod val="75000"/>
                  </a:srgbClr>
                </a:solidFill>
              </a:rPr>
              <a:t>3</a:t>
            </a:r>
            <a:r>
              <a:rPr lang="en-US" sz="2400" dirty="0">
                <a:solidFill>
                  <a:srgbClr val="FFFF00"/>
                </a:solidFill>
                <a:cs typeface="+mn-cs"/>
              </a:rPr>
              <a:t> When King Herod heard this he was disturbed, and all Jerusalem with him. </a:t>
            </a:r>
            <a:r>
              <a:rPr lang="en-US" sz="1350" dirty="0">
                <a:solidFill>
                  <a:srgbClr val="94D7E4">
                    <a:lumMod val="75000"/>
                  </a:srgbClr>
                </a:solidFill>
              </a:rPr>
              <a:t>4</a:t>
            </a:r>
            <a:r>
              <a:rPr lang="en-US" sz="2400" dirty="0">
                <a:solidFill>
                  <a:srgbClr val="FFFF00"/>
                </a:solidFill>
                <a:cs typeface="+mn-cs"/>
              </a:rPr>
              <a:t> When he had called together all the people's chief priests and teachers of the law, he asked them where the Christ was to be born. </a:t>
            </a:r>
          </a:p>
        </p:txBody>
      </p:sp>
    </p:spTree>
    <p:extLst>
      <p:ext uri="{BB962C8B-B14F-4D97-AF65-F5344CB8AC3E}">
        <p14:creationId xmlns:p14="http://schemas.microsoft.com/office/powerpoint/2010/main" val="119675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7" name="TextBox 6"/>
          <p:cNvSpPr txBox="1"/>
          <p:nvPr/>
        </p:nvSpPr>
        <p:spPr>
          <a:xfrm>
            <a:off x="685800" y="1885950"/>
            <a:ext cx="8153400" cy="2554545"/>
          </a:xfrm>
          <a:prstGeom prst="rect">
            <a:avLst/>
          </a:prstGeom>
          <a:noFill/>
        </p:spPr>
        <p:txBody>
          <a:bodyPr wrap="square" rtlCol="0">
            <a:spAutoFit/>
          </a:bodyPr>
          <a:lstStyle/>
          <a:p>
            <a:pPr algn="ctr"/>
            <a:r>
              <a:rPr lang="en-US" sz="4000" dirty="0">
                <a:solidFill>
                  <a:srgbClr val="FF0000"/>
                </a:solidFill>
              </a:rPr>
              <a:t>Jesus did not come for individuals or for groups with similar characteristics. Jesus’ coming was for everyone.</a:t>
            </a:r>
            <a:endParaRPr lang="en-AU" sz="4000" dirty="0">
              <a:solidFill>
                <a:srgbClr val="FF0000"/>
              </a:solidFill>
            </a:endParaRPr>
          </a:p>
        </p:txBody>
      </p:sp>
      <p:sp>
        <p:nvSpPr>
          <p:cNvPr id="8" name="TextBox 7"/>
          <p:cNvSpPr txBox="1"/>
          <p:nvPr/>
        </p:nvSpPr>
        <p:spPr>
          <a:xfrm>
            <a:off x="381000" y="209550"/>
            <a:ext cx="8458200" cy="1077218"/>
          </a:xfrm>
          <a:prstGeom prst="rect">
            <a:avLst/>
          </a:prstGeom>
          <a:noFill/>
        </p:spPr>
        <p:txBody>
          <a:bodyPr wrap="square" rtlCol="0">
            <a:spAutoFit/>
          </a:bodyPr>
          <a:lstStyle/>
          <a:p>
            <a:pPr algn="ctr"/>
            <a:r>
              <a:rPr lang="en-US" sz="3200" dirty="0"/>
              <a:t>The Event that we Celebrate at Christmas is Simple and Clear</a:t>
            </a:r>
            <a:endParaRPr lang="en-AU" sz="3200" dirty="0"/>
          </a:p>
        </p:txBody>
      </p:sp>
      <p:sp>
        <p:nvSpPr>
          <p:cNvPr id="4" name="Slide Number Placeholder 3"/>
          <p:cNvSpPr>
            <a:spLocks noGrp="1"/>
          </p:cNvSpPr>
          <p:nvPr>
            <p:ph type="sldNum" sz="quarter" idx="12"/>
          </p:nvPr>
        </p:nvSpPr>
        <p:spPr/>
        <p:txBody>
          <a:bodyPr/>
          <a:lstStyle/>
          <a:p>
            <a:pPr>
              <a:defRPr/>
            </a:pPr>
            <a:fld id="{92221ACB-0859-4822-94D0-9FE83D4B7996}" type="slidenum">
              <a:rPr lang="en-US" altLang="en-US" smtClean="0"/>
              <a:pPr>
                <a:defRPr/>
              </a:pPr>
              <a:t>10</a:t>
            </a:fld>
            <a:endParaRPr lang="en-US" altLang="en-US" dirty="0"/>
          </a:p>
        </p:txBody>
      </p:sp>
    </p:spTree>
    <p:extLst>
      <p:ext uri="{BB962C8B-B14F-4D97-AF65-F5344CB8AC3E}">
        <p14:creationId xmlns:p14="http://schemas.microsoft.com/office/powerpoint/2010/main" val="2793153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7" name="TextBox 6"/>
          <p:cNvSpPr txBox="1"/>
          <p:nvPr/>
        </p:nvSpPr>
        <p:spPr>
          <a:xfrm>
            <a:off x="609600" y="1504950"/>
            <a:ext cx="8153400" cy="2862322"/>
          </a:xfrm>
          <a:prstGeom prst="rect">
            <a:avLst/>
          </a:prstGeom>
          <a:noFill/>
        </p:spPr>
        <p:txBody>
          <a:bodyPr wrap="square" rtlCol="0">
            <a:spAutoFit/>
          </a:bodyPr>
          <a:lstStyle/>
          <a:p>
            <a:r>
              <a:rPr lang="en-US" sz="2000" b="1" baseline="30000" dirty="0">
                <a:solidFill>
                  <a:srgbClr val="000000"/>
                </a:solidFill>
                <a:latin typeface="system-ui"/>
              </a:rPr>
              <a:t>16-18 </a:t>
            </a:r>
            <a:r>
              <a:rPr lang="en-US" sz="2000" dirty="0">
                <a:solidFill>
                  <a:srgbClr val="000000"/>
                </a:solidFill>
                <a:latin typeface="system-ui"/>
              </a:rPr>
              <a:t>“This is how much God loved the world: </a:t>
            </a:r>
            <a:r>
              <a:rPr lang="en-US" sz="2000" b="1" dirty="0">
                <a:solidFill>
                  <a:srgbClr val="FF0000"/>
                </a:solidFill>
                <a:latin typeface="system-ui"/>
              </a:rPr>
              <a:t>He gave </a:t>
            </a:r>
            <a:r>
              <a:rPr lang="en-US" sz="2000" dirty="0">
                <a:solidFill>
                  <a:srgbClr val="000000"/>
                </a:solidFill>
                <a:latin typeface="system-ui"/>
              </a:rPr>
              <a:t>his Son, his one and only Son. And this is why: so that </a:t>
            </a:r>
            <a:r>
              <a:rPr lang="en-US" sz="2000" b="1" dirty="0">
                <a:solidFill>
                  <a:srgbClr val="FF0000"/>
                </a:solidFill>
                <a:latin typeface="system-ui"/>
              </a:rPr>
              <a:t>no one need be destroyed</a:t>
            </a:r>
            <a:r>
              <a:rPr lang="en-US" sz="2000" dirty="0">
                <a:solidFill>
                  <a:srgbClr val="000000"/>
                </a:solidFill>
                <a:latin typeface="system-ui"/>
              </a:rPr>
              <a:t>; by believing in him, </a:t>
            </a:r>
            <a:r>
              <a:rPr lang="en-US" sz="2000" b="1" dirty="0">
                <a:solidFill>
                  <a:srgbClr val="FF0000"/>
                </a:solidFill>
                <a:latin typeface="system-ui"/>
              </a:rPr>
              <a:t>anyone can have a whole and lasting life</a:t>
            </a:r>
            <a:r>
              <a:rPr lang="en-US" sz="2000" dirty="0">
                <a:solidFill>
                  <a:srgbClr val="000000"/>
                </a:solidFill>
                <a:latin typeface="system-ui"/>
              </a:rPr>
              <a:t>. God didn’t go to all the trouble of sending his Son merely to point an accusing finger, telling the world how bad it was. He came to help, to put the world right again. </a:t>
            </a:r>
            <a:r>
              <a:rPr lang="en-US" sz="2000" dirty="0">
                <a:latin typeface="system-ui"/>
              </a:rPr>
              <a:t>Anyone who trusts in him is acquitted; anyone who refuses to trust him has long since been under the death </a:t>
            </a:r>
            <a:r>
              <a:rPr lang="en-US" sz="2000" dirty="0">
                <a:solidFill>
                  <a:srgbClr val="000000"/>
                </a:solidFill>
                <a:latin typeface="system-ui"/>
              </a:rPr>
              <a:t>sentence without knowing it. And why? Because of that person’s failure to believe in the one-of-a-kind Son of God when introduced to him.</a:t>
            </a:r>
            <a:endParaRPr lang="en-AU" sz="2000" dirty="0"/>
          </a:p>
        </p:txBody>
      </p:sp>
      <p:sp>
        <p:nvSpPr>
          <p:cNvPr id="8" name="TextBox 7"/>
          <p:cNvSpPr txBox="1"/>
          <p:nvPr/>
        </p:nvSpPr>
        <p:spPr>
          <a:xfrm>
            <a:off x="381000" y="209550"/>
            <a:ext cx="8458200" cy="861774"/>
          </a:xfrm>
          <a:prstGeom prst="rect">
            <a:avLst/>
          </a:prstGeom>
          <a:noFill/>
        </p:spPr>
        <p:txBody>
          <a:bodyPr wrap="square" rtlCol="0">
            <a:spAutoFit/>
          </a:bodyPr>
          <a:lstStyle/>
          <a:p>
            <a:pPr algn="ctr"/>
            <a:r>
              <a:rPr lang="en-US" sz="3200" b="1" dirty="0">
                <a:solidFill>
                  <a:srgbClr val="FF0000"/>
                </a:solidFill>
              </a:rPr>
              <a:t>Indeed, Jesus tells us exactly this</a:t>
            </a:r>
            <a:br>
              <a:rPr lang="en-US" sz="3200" b="1" dirty="0">
                <a:solidFill>
                  <a:srgbClr val="FF0000"/>
                </a:solidFill>
              </a:rPr>
            </a:br>
            <a:r>
              <a:rPr lang="en-US" b="1" dirty="0">
                <a:solidFill>
                  <a:srgbClr val="FF0000"/>
                </a:solidFill>
              </a:rPr>
              <a:t>(as recorded in John).</a:t>
            </a:r>
            <a:endParaRPr lang="en-AU" b="1" dirty="0">
              <a:solidFill>
                <a:srgbClr val="FF0000"/>
              </a:solidFill>
            </a:endParaRPr>
          </a:p>
        </p:txBody>
      </p:sp>
      <p:sp>
        <p:nvSpPr>
          <p:cNvPr id="4" name="Slide Number Placeholder 3"/>
          <p:cNvSpPr>
            <a:spLocks noGrp="1"/>
          </p:cNvSpPr>
          <p:nvPr>
            <p:ph type="sldNum" sz="quarter" idx="12"/>
          </p:nvPr>
        </p:nvSpPr>
        <p:spPr/>
        <p:txBody>
          <a:bodyPr/>
          <a:lstStyle/>
          <a:p>
            <a:pPr>
              <a:defRPr/>
            </a:pPr>
            <a:fld id="{92221ACB-0859-4822-94D0-9FE83D4B7996}" type="slidenum">
              <a:rPr lang="en-US" altLang="en-US" smtClean="0"/>
              <a:pPr>
                <a:defRPr/>
              </a:pPr>
              <a:t>11</a:t>
            </a:fld>
            <a:endParaRPr lang="en-US" altLang="en-US" dirty="0"/>
          </a:p>
        </p:txBody>
      </p:sp>
    </p:spTree>
    <p:extLst>
      <p:ext uri="{BB962C8B-B14F-4D97-AF65-F5344CB8AC3E}">
        <p14:creationId xmlns:p14="http://schemas.microsoft.com/office/powerpoint/2010/main" val="3085216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Shepherds</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4114800" cy="3394075"/>
          </a:xfrm>
        </p:spPr>
        <p:txBody>
          <a:bodyPr/>
          <a:lstStyle/>
          <a:p>
            <a:pPr marL="0" indent="0" algn="ctr">
              <a:buNone/>
            </a:pPr>
            <a:endParaRPr lang="en-US" b="1" dirty="0">
              <a:solidFill>
                <a:schemeClr val="accent1">
                  <a:lumMod val="50000"/>
                </a:schemeClr>
              </a:solidFill>
            </a:endParaRPr>
          </a:p>
          <a:p>
            <a:pPr marL="0" indent="0" algn="ctr">
              <a:buNone/>
            </a:pPr>
            <a:endParaRPr lang="en-US" b="1" dirty="0">
              <a:solidFill>
                <a:schemeClr val="accent1">
                  <a:lumMod val="50000"/>
                </a:schemeClr>
              </a:solidFill>
            </a:endParaRPr>
          </a:p>
        </p:txBody>
      </p:sp>
      <p:sp>
        <p:nvSpPr>
          <p:cNvPr id="4" name="Content Placeholder 2"/>
          <p:cNvSpPr txBox="1">
            <a:spLocks/>
          </p:cNvSpPr>
          <p:nvPr/>
        </p:nvSpPr>
        <p:spPr bwMode="auto">
          <a:xfrm>
            <a:off x="4876800" y="1063625"/>
            <a:ext cx="37338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b="1" dirty="0">
              <a:solidFill>
                <a:schemeClr val="accent1">
                  <a:lumMod val="50000"/>
                </a:schemeClr>
              </a:solidFill>
            </a:endParaRPr>
          </a:p>
          <a:p>
            <a:pPr marL="0" indent="0" algn="ctr">
              <a:buFont typeface="Arial" panose="020B0604020202020204" pitchFamily="34" charset="0"/>
              <a:buNone/>
            </a:pPr>
            <a:endParaRPr lang="en-US" b="1" dirty="0">
              <a:solidFill>
                <a:schemeClr val="accent1">
                  <a:lumMod val="50000"/>
                </a:schemeClr>
              </a:solidFill>
            </a:endParaRPr>
          </a:p>
        </p:txBody>
      </p:sp>
      <p:pic>
        <p:nvPicPr>
          <p:cNvPr id="8" name="Picture 7"/>
          <p:cNvPicPr>
            <a:picLocks noChangeAspect="1"/>
          </p:cNvPicPr>
          <p:nvPr/>
        </p:nvPicPr>
        <p:blipFill>
          <a:blip r:embed="rId3"/>
          <a:stretch>
            <a:fillRect/>
          </a:stretch>
        </p:blipFill>
        <p:spPr>
          <a:xfrm>
            <a:off x="1752600" y="1153646"/>
            <a:ext cx="5638800" cy="3731558"/>
          </a:xfrm>
          <a:prstGeom prst="rect">
            <a:avLst/>
          </a:prstGeom>
        </p:spPr>
      </p:pic>
      <p:sp>
        <p:nvSpPr>
          <p:cNvPr id="7" name="Slide Number Placeholder 6"/>
          <p:cNvSpPr>
            <a:spLocks noGrp="1"/>
          </p:cNvSpPr>
          <p:nvPr>
            <p:ph type="sldNum" sz="quarter" idx="12"/>
          </p:nvPr>
        </p:nvSpPr>
        <p:spPr/>
        <p:txBody>
          <a:bodyPr/>
          <a:lstStyle/>
          <a:p>
            <a:pPr>
              <a:defRPr/>
            </a:pPr>
            <a:fld id="{92221ACB-0859-4822-94D0-9FE83D4B7996}" type="slidenum">
              <a:rPr lang="en-US" altLang="en-US" smtClean="0"/>
              <a:pPr>
                <a:defRPr/>
              </a:pPr>
              <a:t>12</a:t>
            </a:fld>
            <a:endParaRPr lang="en-US" altLang="en-US" dirty="0"/>
          </a:p>
        </p:txBody>
      </p:sp>
    </p:spTree>
    <p:extLst>
      <p:ext uri="{BB962C8B-B14F-4D97-AF65-F5344CB8AC3E}">
        <p14:creationId xmlns:p14="http://schemas.microsoft.com/office/powerpoint/2010/main" val="58815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Shepherds – the situation</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8382000" cy="3394075"/>
          </a:xfrm>
        </p:spPr>
        <p:txBody>
          <a:bodyPr/>
          <a:lstStyle/>
          <a:p>
            <a:pPr marL="0" indent="0" algn="ctr">
              <a:buNone/>
            </a:pPr>
            <a:r>
              <a:rPr lang="en-US" sz="2000" b="1" baseline="30000" dirty="0">
                <a:solidFill>
                  <a:srgbClr val="000000"/>
                </a:solidFill>
                <a:latin typeface="system-ui"/>
              </a:rPr>
              <a:t>8 </a:t>
            </a:r>
            <a:r>
              <a:rPr lang="en-US" sz="2000" i="1" dirty="0">
                <a:solidFill>
                  <a:srgbClr val="000000"/>
                </a:solidFill>
                <a:latin typeface="system-ui"/>
              </a:rPr>
              <a:t>And there were shepherds living out in the fields nearby, keeping watch over their flocks at night. </a:t>
            </a:r>
            <a:r>
              <a:rPr lang="en-US" sz="2000" b="1" i="1" baseline="30000" dirty="0">
                <a:solidFill>
                  <a:srgbClr val="000000"/>
                </a:solidFill>
                <a:latin typeface="system-ui"/>
              </a:rPr>
              <a:t>9 </a:t>
            </a:r>
            <a:r>
              <a:rPr lang="en-US" sz="2000" i="1" dirty="0">
                <a:solidFill>
                  <a:srgbClr val="000000"/>
                </a:solidFill>
                <a:latin typeface="system-ui"/>
              </a:rPr>
              <a:t>An angel of the Lord appeared to them, and the glory of the Lord shone around them, and they were terrified</a:t>
            </a:r>
            <a:r>
              <a:rPr lang="en-US" sz="2000" dirty="0">
                <a:solidFill>
                  <a:srgbClr val="000000"/>
                </a:solidFill>
                <a:latin typeface="system-ui"/>
              </a:rPr>
              <a:t>. </a:t>
            </a:r>
          </a:p>
          <a:p>
            <a:pPr marL="0" indent="0" algn="ctr">
              <a:buNone/>
            </a:pPr>
            <a:endParaRPr lang="en-US" sz="2000" dirty="0">
              <a:solidFill>
                <a:srgbClr val="000000"/>
              </a:solidFill>
              <a:latin typeface="system-ui"/>
            </a:endParaRPr>
          </a:p>
          <a:p>
            <a:pPr algn="ctr"/>
            <a:r>
              <a:rPr lang="en-US" sz="2400" b="1" dirty="0">
                <a:solidFill>
                  <a:srgbClr val="FF0000"/>
                </a:solidFill>
                <a:latin typeface="system-ui"/>
              </a:rPr>
              <a:t>Everyday people doing their work</a:t>
            </a:r>
          </a:p>
          <a:p>
            <a:pPr algn="ctr"/>
            <a:r>
              <a:rPr lang="en-US" sz="2400" b="1" dirty="0">
                <a:solidFill>
                  <a:srgbClr val="FF0000"/>
                </a:solidFill>
                <a:latin typeface="system-ui"/>
              </a:rPr>
              <a:t>Everyday people who like any people would be terrified by the sight of an Angel!</a:t>
            </a:r>
          </a:p>
          <a:p>
            <a:pPr marL="0" indent="0" algn="ctr">
              <a:buNone/>
            </a:pPr>
            <a:endParaRPr lang="en-US" sz="2400" b="1" dirty="0">
              <a:solidFill>
                <a:srgbClr val="FF0000"/>
              </a:solidFill>
              <a:latin typeface="system-ui"/>
            </a:endParaRPr>
          </a:p>
          <a:p>
            <a:pPr marL="0" indent="0" algn="ctr">
              <a:buNone/>
            </a:pPr>
            <a:endParaRPr lang="en-US" sz="20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13</a:t>
            </a:fld>
            <a:endParaRPr lang="en-US" altLang="en-US" dirty="0"/>
          </a:p>
        </p:txBody>
      </p:sp>
    </p:spTree>
    <p:extLst>
      <p:ext uri="{BB962C8B-B14F-4D97-AF65-F5344CB8AC3E}">
        <p14:creationId xmlns:p14="http://schemas.microsoft.com/office/powerpoint/2010/main" val="281845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Shepherds – the situation</a:t>
            </a:r>
            <a:endParaRPr lang="en-AU" dirty="0">
              <a:solidFill>
                <a:schemeClr val="accent1">
                  <a:lumMod val="50000"/>
                </a:schemeClr>
              </a:solidFill>
            </a:endParaRPr>
          </a:p>
        </p:txBody>
      </p:sp>
      <p:sp>
        <p:nvSpPr>
          <p:cNvPr id="3" name="Content Placeholder 2"/>
          <p:cNvSpPr>
            <a:spLocks noGrp="1"/>
          </p:cNvSpPr>
          <p:nvPr>
            <p:ph idx="1"/>
          </p:nvPr>
        </p:nvSpPr>
        <p:spPr>
          <a:xfrm>
            <a:off x="457200" y="895350"/>
            <a:ext cx="8382000" cy="3394075"/>
          </a:xfrm>
        </p:spPr>
        <p:txBody>
          <a:bodyPr/>
          <a:lstStyle/>
          <a:p>
            <a:pPr marL="0" indent="0" algn="ctr">
              <a:buNone/>
            </a:pPr>
            <a:r>
              <a:rPr lang="en-US" sz="2000" b="1" baseline="30000" dirty="0">
                <a:solidFill>
                  <a:srgbClr val="000000"/>
                </a:solidFill>
                <a:latin typeface="system-ui"/>
              </a:rPr>
              <a:t>8 </a:t>
            </a:r>
            <a:r>
              <a:rPr lang="en-US" sz="2000" i="1" dirty="0">
                <a:solidFill>
                  <a:srgbClr val="000000"/>
                </a:solidFill>
                <a:latin typeface="system-ui"/>
              </a:rPr>
              <a:t>And there were shepherds living out in the fields nearby, keeping watch over their flocks at night. </a:t>
            </a:r>
            <a:r>
              <a:rPr lang="en-US" sz="2000" b="1" i="1" baseline="30000" dirty="0">
                <a:solidFill>
                  <a:srgbClr val="000000"/>
                </a:solidFill>
                <a:latin typeface="system-ui"/>
              </a:rPr>
              <a:t>9 </a:t>
            </a:r>
            <a:r>
              <a:rPr lang="en-US" sz="2000" i="1" dirty="0">
                <a:solidFill>
                  <a:srgbClr val="000000"/>
                </a:solidFill>
                <a:latin typeface="system-ui"/>
              </a:rPr>
              <a:t>An angel of the Lord appeared to them, and the glory of the Lord shone around them, and they were terrified</a:t>
            </a:r>
            <a:r>
              <a:rPr lang="en-US" sz="2000" dirty="0">
                <a:solidFill>
                  <a:srgbClr val="000000"/>
                </a:solidFill>
                <a:latin typeface="system-ui"/>
              </a:rPr>
              <a:t>.</a:t>
            </a:r>
          </a:p>
          <a:p>
            <a:pPr marL="0" indent="0" algn="ctr">
              <a:buNone/>
            </a:pPr>
            <a:r>
              <a:rPr lang="en-US" sz="2000" dirty="0">
                <a:solidFill>
                  <a:srgbClr val="000000"/>
                </a:solidFill>
                <a:latin typeface="system-ui"/>
              </a:rPr>
              <a:t> </a:t>
            </a:r>
            <a:endParaRPr lang="en-US" sz="2400" b="1" dirty="0">
              <a:solidFill>
                <a:srgbClr val="FF0000"/>
              </a:solidFill>
              <a:latin typeface="system-ui"/>
            </a:endParaRPr>
          </a:p>
          <a:p>
            <a:pPr algn="ctr"/>
            <a:r>
              <a:rPr lang="en-US" sz="2400" b="1" dirty="0">
                <a:solidFill>
                  <a:srgbClr val="FF0000"/>
                </a:solidFill>
                <a:latin typeface="system-ui"/>
              </a:rPr>
              <a:t>This is the first announcement of Jesus’ birth to the rest of the world</a:t>
            </a:r>
          </a:p>
          <a:p>
            <a:pPr algn="ctr"/>
            <a:r>
              <a:rPr lang="en-US" sz="2400" b="1" dirty="0">
                <a:solidFill>
                  <a:srgbClr val="FF0000"/>
                </a:solidFill>
                <a:latin typeface="system-ui"/>
              </a:rPr>
              <a:t>Announced not to Kings or people in authority or to famous and prominent religious people</a:t>
            </a:r>
          </a:p>
          <a:p>
            <a:pPr algn="ctr"/>
            <a:r>
              <a:rPr lang="en-US" sz="2400" b="1" dirty="0">
                <a:solidFill>
                  <a:srgbClr val="FF0000"/>
                </a:solidFill>
                <a:latin typeface="system-ui"/>
              </a:rPr>
              <a:t>His birth was announced to ordinary people in an ordinary situation.</a:t>
            </a:r>
          </a:p>
          <a:p>
            <a:pPr algn="ctr"/>
            <a:endParaRPr lang="en-US" sz="2400" b="1" dirty="0">
              <a:solidFill>
                <a:srgbClr val="FF0000"/>
              </a:solidFill>
              <a:latin typeface="system-ui"/>
            </a:endParaRPr>
          </a:p>
          <a:p>
            <a:pPr algn="ctr"/>
            <a:endParaRPr lang="en-US" sz="2400" b="1" dirty="0">
              <a:solidFill>
                <a:srgbClr val="FF0000"/>
              </a:solidFill>
              <a:latin typeface="system-ui"/>
            </a:endParaRPr>
          </a:p>
          <a:p>
            <a:pPr marL="0" indent="0" algn="ctr">
              <a:buNone/>
            </a:pPr>
            <a:endParaRPr lang="en-US" sz="20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14</a:t>
            </a:fld>
            <a:endParaRPr lang="en-US" altLang="en-US" dirty="0"/>
          </a:p>
        </p:txBody>
      </p:sp>
    </p:spTree>
    <p:extLst>
      <p:ext uri="{BB962C8B-B14F-4D97-AF65-F5344CB8AC3E}">
        <p14:creationId xmlns:p14="http://schemas.microsoft.com/office/powerpoint/2010/main" val="382812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Shepherds – the sermon</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8382000" cy="3394075"/>
          </a:xfrm>
        </p:spPr>
        <p:txBody>
          <a:bodyPr/>
          <a:lstStyle/>
          <a:p>
            <a:pPr marL="0" indent="0" algn="ctr">
              <a:buNone/>
            </a:pPr>
            <a:r>
              <a:rPr lang="en-US" sz="2000" b="1" i="1" baseline="30000" dirty="0">
                <a:solidFill>
                  <a:srgbClr val="000000"/>
                </a:solidFill>
                <a:latin typeface="system-ui"/>
              </a:rPr>
              <a:t>10 </a:t>
            </a:r>
            <a:r>
              <a:rPr lang="en-US" sz="2000" i="1" dirty="0">
                <a:solidFill>
                  <a:srgbClr val="000000"/>
                </a:solidFill>
                <a:latin typeface="system-ui"/>
              </a:rPr>
              <a:t>But the angel said to them, “Do not be afraid. I bring you good news that will cause great joy for all the people. </a:t>
            </a:r>
            <a:r>
              <a:rPr lang="en-US" sz="2000" b="1" i="1" baseline="30000" dirty="0">
                <a:solidFill>
                  <a:srgbClr val="000000"/>
                </a:solidFill>
                <a:latin typeface="system-ui"/>
              </a:rPr>
              <a:t>11 </a:t>
            </a:r>
            <a:r>
              <a:rPr lang="en-US" sz="2000" i="1" dirty="0">
                <a:solidFill>
                  <a:srgbClr val="000000"/>
                </a:solidFill>
                <a:latin typeface="system-ui"/>
              </a:rPr>
              <a:t>Today in the town of David a Savior has been born to you; he is the Messiah, the Lord. </a:t>
            </a:r>
          </a:p>
          <a:p>
            <a:pPr marL="0" indent="0" algn="ctr">
              <a:buNone/>
            </a:pPr>
            <a:endParaRPr lang="en-US" sz="2000" dirty="0">
              <a:solidFill>
                <a:srgbClr val="000000"/>
              </a:solidFill>
              <a:latin typeface="system-ui"/>
            </a:endParaRPr>
          </a:p>
          <a:p>
            <a:pPr marL="457200" indent="-457200" algn="ctr">
              <a:buFont typeface="+mj-lt"/>
              <a:buAutoNum type="arabicPeriod"/>
            </a:pPr>
            <a:r>
              <a:rPr lang="en-US" sz="2400" b="1" dirty="0">
                <a:solidFill>
                  <a:srgbClr val="FF0000"/>
                </a:solidFill>
                <a:latin typeface="system-ui"/>
              </a:rPr>
              <a:t>The angelic sermon was one of Good News</a:t>
            </a:r>
          </a:p>
          <a:p>
            <a:pPr marL="0" indent="0" algn="ctr">
              <a:buNone/>
            </a:pPr>
            <a:r>
              <a:rPr lang="en-US" sz="2400" b="1" dirty="0">
                <a:solidFill>
                  <a:srgbClr val="FF0000"/>
                </a:solidFill>
                <a:latin typeface="system-ui"/>
              </a:rPr>
              <a:t>Jesus is not to be feared. He is to give great joy for all.</a:t>
            </a:r>
          </a:p>
          <a:p>
            <a:pPr marL="0" indent="0" algn="ctr">
              <a:buNone/>
            </a:pPr>
            <a:r>
              <a:rPr lang="en-US" sz="2400" b="1" dirty="0">
                <a:solidFill>
                  <a:srgbClr val="FF0000"/>
                </a:solidFill>
                <a:latin typeface="system-ui"/>
              </a:rPr>
              <a:t>“born to you”, a present reality not a future hope.</a:t>
            </a:r>
          </a:p>
          <a:p>
            <a:pPr marL="0" indent="0" algn="ctr">
              <a:buNone/>
            </a:pPr>
            <a:r>
              <a:rPr lang="en-US" sz="1800" b="1" dirty="0">
                <a:solidFill>
                  <a:srgbClr val="FF0000"/>
                </a:solidFill>
                <a:latin typeface="system-ui"/>
              </a:rPr>
              <a:t>Bethlehem was the birthplace of David</a:t>
            </a:r>
          </a:p>
          <a:p>
            <a:pPr marL="0" indent="0" algn="ctr">
              <a:buNone/>
            </a:pPr>
            <a:endParaRPr lang="en-US" sz="2400" b="1" dirty="0">
              <a:solidFill>
                <a:srgbClr val="FF0000"/>
              </a:solidFill>
              <a:latin typeface="system-ui"/>
            </a:endParaRPr>
          </a:p>
          <a:p>
            <a:pPr algn="ctr"/>
            <a:endParaRPr lang="en-US" sz="2400" b="1" dirty="0">
              <a:solidFill>
                <a:srgbClr val="FF0000"/>
              </a:solidFill>
              <a:latin typeface="system-ui"/>
            </a:endParaRPr>
          </a:p>
          <a:p>
            <a:pPr marL="0" indent="0" algn="ctr">
              <a:buNone/>
            </a:pPr>
            <a:endParaRPr lang="en-US" sz="20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15</a:t>
            </a:fld>
            <a:endParaRPr lang="en-US" altLang="en-US" dirty="0"/>
          </a:p>
        </p:txBody>
      </p:sp>
    </p:spTree>
    <p:extLst>
      <p:ext uri="{BB962C8B-B14F-4D97-AF65-F5344CB8AC3E}">
        <p14:creationId xmlns:p14="http://schemas.microsoft.com/office/powerpoint/2010/main" val="212193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Shepherds – the sign</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8382000" cy="3394075"/>
          </a:xfrm>
        </p:spPr>
        <p:txBody>
          <a:bodyPr/>
          <a:lstStyle/>
          <a:p>
            <a:pPr marL="0" indent="0" algn="ctr">
              <a:buNone/>
            </a:pPr>
            <a:r>
              <a:rPr lang="en-US" sz="2000" b="1" i="1" baseline="30000" dirty="0">
                <a:solidFill>
                  <a:srgbClr val="000000"/>
                </a:solidFill>
                <a:latin typeface="system-ui"/>
              </a:rPr>
              <a:t>12 </a:t>
            </a:r>
            <a:r>
              <a:rPr lang="en-US" sz="2000" i="1" dirty="0">
                <a:solidFill>
                  <a:srgbClr val="000000"/>
                </a:solidFill>
                <a:latin typeface="system-ui"/>
              </a:rPr>
              <a:t>This will be a sign to you: You will find a baby wrapped in cloths and lying in a manger.”</a:t>
            </a:r>
          </a:p>
          <a:p>
            <a:pPr marL="0" indent="0" algn="ctr">
              <a:buNone/>
            </a:pPr>
            <a:endParaRPr lang="en-US" sz="2000" dirty="0">
              <a:solidFill>
                <a:srgbClr val="000000"/>
              </a:solidFill>
              <a:latin typeface="system-ui"/>
            </a:endParaRPr>
          </a:p>
          <a:p>
            <a:pPr marL="457200" indent="-457200" algn="ctr">
              <a:buFont typeface="+mj-lt"/>
              <a:buAutoNum type="arabicPeriod" startAt="2"/>
            </a:pPr>
            <a:r>
              <a:rPr lang="en-US" sz="2400" b="1" dirty="0">
                <a:solidFill>
                  <a:srgbClr val="FF0000"/>
                </a:solidFill>
                <a:latin typeface="system-ui"/>
              </a:rPr>
              <a:t>The sign of the earthly stable </a:t>
            </a:r>
          </a:p>
          <a:p>
            <a:pPr marL="0" indent="0" algn="ctr">
              <a:buNone/>
            </a:pPr>
            <a:r>
              <a:rPr lang="en-US" sz="2400" b="1" dirty="0">
                <a:solidFill>
                  <a:srgbClr val="FF0000"/>
                </a:solidFill>
                <a:latin typeface="system-ui"/>
              </a:rPr>
              <a:t>If you were looking for a King, where would you look?</a:t>
            </a:r>
          </a:p>
          <a:p>
            <a:pPr marL="0" indent="0" algn="ctr">
              <a:buNone/>
            </a:pPr>
            <a:r>
              <a:rPr lang="en-US" sz="1800" b="1" dirty="0">
                <a:latin typeface="system-ui"/>
              </a:rPr>
              <a:t>(Actually you probably couldn't get past the guards)</a:t>
            </a:r>
          </a:p>
          <a:p>
            <a:pPr marL="0" indent="0" algn="ctr">
              <a:buNone/>
            </a:pPr>
            <a:r>
              <a:rPr lang="en-US" sz="2400" b="1" dirty="0">
                <a:solidFill>
                  <a:srgbClr val="FF0000"/>
                </a:solidFill>
                <a:latin typeface="system-ui"/>
              </a:rPr>
              <a:t>If you did find a baby in a stable what would you think?</a:t>
            </a:r>
          </a:p>
          <a:p>
            <a:pPr marL="0" indent="0" algn="ctr">
              <a:buNone/>
            </a:pPr>
            <a:r>
              <a:rPr lang="en-US" sz="1800" b="1" dirty="0">
                <a:latin typeface="system-ui"/>
              </a:rPr>
              <a:t>(Humility – “made lower than the angels” (Hebrews 2:9))</a:t>
            </a:r>
          </a:p>
          <a:p>
            <a:pPr marL="0" indent="0" algn="ctr">
              <a:buNone/>
            </a:pPr>
            <a:endParaRPr lang="en-US" sz="2400" b="1" dirty="0">
              <a:solidFill>
                <a:srgbClr val="FF0000"/>
              </a:solidFill>
              <a:latin typeface="system-ui"/>
            </a:endParaRPr>
          </a:p>
          <a:p>
            <a:pPr marL="0" indent="0" algn="ctr">
              <a:buNone/>
            </a:pPr>
            <a:endParaRPr lang="en-US" sz="2400" b="1" dirty="0">
              <a:solidFill>
                <a:srgbClr val="FF0000"/>
              </a:solidFill>
              <a:latin typeface="system-ui"/>
            </a:endParaRPr>
          </a:p>
          <a:p>
            <a:pPr algn="ctr"/>
            <a:endParaRPr lang="en-US" sz="2400" b="1" dirty="0">
              <a:solidFill>
                <a:srgbClr val="FF0000"/>
              </a:solidFill>
              <a:latin typeface="system-ui"/>
            </a:endParaRPr>
          </a:p>
          <a:p>
            <a:pPr marL="0" indent="0" algn="ctr">
              <a:buNone/>
            </a:pPr>
            <a:endParaRPr lang="en-US" sz="20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16</a:t>
            </a:fld>
            <a:endParaRPr lang="en-US" altLang="en-US" dirty="0"/>
          </a:p>
        </p:txBody>
      </p:sp>
    </p:spTree>
    <p:extLst>
      <p:ext uri="{BB962C8B-B14F-4D97-AF65-F5344CB8AC3E}">
        <p14:creationId xmlns:p14="http://schemas.microsoft.com/office/powerpoint/2010/main" val="753290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Shepherds – </a:t>
            </a:r>
            <a:r>
              <a:rPr lang="en-US">
                <a:solidFill>
                  <a:schemeClr val="accent1">
                    <a:lumMod val="50000"/>
                  </a:schemeClr>
                </a:solidFill>
              </a:rPr>
              <a:t>the Song</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8382000" cy="3394075"/>
          </a:xfrm>
        </p:spPr>
        <p:txBody>
          <a:bodyPr/>
          <a:lstStyle/>
          <a:p>
            <a:r>
              <a:rPr lang="en-US" sz="2000" b="1" i="1" baseline="30000" dirty="0">
                <a:solidFill>
                  <a:srgbClr val="000000"/>
                </a:solidFill>
                <a:latin typeface="system-ui"/>
              </a:rPr>
              <a:t>13 </a:t>
            </a:r>
            <a:r>
              <a:rPr lang="en-US" sz="2000" i="1" dirty="0">
                <a:solidFill>
                  <a:srgbClr val="000000"/>
                </a:solidFill>
                <a:latin typeface="system-ui"/>
              </a:rPr>
              <a:t>Suddenly a great company of the heavenly host appeared with the angel, praising God and saying,</a:t>
            </a:r>
          </a:p>
          <a:p>
            <a:r>
              <a:rPr lang="en-US" sz="2000" b="1" i="1" baseline="30000" dirty="0">
                <a:solidFill>
                  <a:srgbClr val="000000"/>
                </a:solidFill>
                <a:latin typeface="system-ui"/>
              </a:rPr>
              <a:t>14 </a:t>
            </a:r>
            <a:r>
              <a:rPr lang="en-US" sz="2000" i="1" dirty="0">
                <a:solidFill>
                  <a:srgbClr val="000000"/>
                </a:solidFill>
                <a:latin typeface="system-ui"/>
              </a:rPr>
              <a:t>“Glory to God in the highest heaven,</a:t>
            </a:r>
            <a:br>
              <a:rPr lang="en-US" sz="2000" i="1" dirty="0">
                <a:solidFill>
                  <a:srgbClr val="000000"/>
                </a:solidFill>
                <a:latin typeface="system-ui"/>
              </a:rPr>
            </a:br>
            <a:r>
              <a:rPr lang="en-US" sz="2000" i="1" dirty="0">
                <a:solidFill>
                  <a:srgbClr val="000000"/>
                </a:solidFill>
                <a:latin typeface="Courier New" panose="02070309020205020404" pitchFamily="49" charset="0"/>
              </a:rPr>
              <a:t>    </a:t>
            </a:r>
            <a:r>
              <a:rPr lang="en-US" sz="2000" i="1" dirty="0">
                <a:solidFill>
                  <a:srgbClr val="000000"/>
                </a:solidFill>
                <a:latin typeface="system-ui"/>
              </a:rPr>
              <a:t>and on earth peace to those on whom his favor rests.”</a:t>
            </a:r>
          </a:p>
          <a:p>
            <a:pPr marL="0" indent="0" algn="ctr">
              <a:buNone/>
            </a:pPr>
            <a:endParaRPr lang="en-US" sz="2000" dirty="0">
              <a:solidFill>
                <a:srgbClr val="000000"/>
              </a:solidFill>
              <a:latin typeface="system-ui"/>
            </a:endParaRPr>
          </a:p>
          <a:p>
            <a:pPr marL="457200" indent="-457200" algn="ctr">
              <a:buFont typeface="+mj-lt"/>
              <a:buAutoNum type="arabicPeriod" startAt="3"/>
            </a:pPr>
            <a:r>
              <a:rPr lang="en-US" sz="2400" b="1" dirty="0">
                <a:solidFill>
                  <a:srgbClr val="FF0000"/>
                </a:solidFill>
                <a:latin typeface="system-ui"/>
              </a:rPr>
              <a:t>The sign of the Heavenly Song - contrasts </a:t>
            </a:r>
          </a:p>
          <a:p>
            <a:pPr marL="0" indent="0" algn="ctr">
              <a:buNone/>
            </a:pPr>
            <a:r>
              <a:rPr lang="en-US" sz="2400" b="1" dirty="0">
                <a:solidFill>
                  <a:srgbClr val="FF0000"/>
                </a:solidFill>
                <a:latin typeface="system-ui"/>
              </a:rPr>
              <a:t>Stable speaks of humility. The song of heavenly riches.</a:t>
            </a:r>
          </a:p>
          <a:p>
            <a:pPr marL="0" indent="0" algn="ctr">
              <a:buNone/>
            </a:pPr>
            <a:r>
              <a:rPr lang="en-US" sz="2400" b="1" dirty="0">
                <a:solidFill>
                  <a:srgbClr val="FF0000"/>
                </a:solidFill>
                <a:latin typeface="system-ui"/>
              </a:rPr>
              <a:t>Stable speaks of earth, the song of glory on high</a:t>
            </a:r>
          </a:p>
          <a:p>
            <a:pPr marL="0" indent="0" algn="ctr">
              <a:buNone/>
            </a:pPr>
            <a:r>
              <a:rPr lang="en-US" sz="2400" b="1" dirty="0">
                <a:solidFill>
                  <a:srgbClr val="FF0000"/>
                </a:solidFill>
                <a:latin typeface="system-ui"/>
              </a:rPr>
              <a:t>Stable speak of a baby, the song of an all-powerful God.</a:t>
            </a:r>
            <a:endParaRPr lang="en-US" sz="20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17</a:t>
            </a:fld>
            <a:endParaRPr lang="en-US" altLang="en-US" dirty="0"/>
          </a:p>
        </p:txBody>
      </p:sp>
    </p:spTree>
    <p:extLst>
      <p:ext uri="{BB962C8B-B14F-4D97-AF65-F5344CB8AC3E}">
        <p14:creationId xmlns:p14="http://schemas.microsoft.com/office/powerpoint/2010/main" val="277188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96956988"/>
              </p:ext>
            </p:extLst>
          </p:nvPr>
        </p:nvGraphicFramePr>
        <p:xfrm>
          <a:off x="457200" y="1158875"/>
          <a:ext cx="83820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a:t>Meeting Jesus</a:t>
            </a:r>
            <a:endParaRPr lang="en-AU" dirty="0"/>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18</a:t>
            </a:fld>
            <a:endParaRPr lang="en-US" altLang="en-US" dirty="0"/>
          </a:p>
        </p:txBody>
      </p:sp>
    </p:spTree>
    <p:extLst>
      <p:ext uri="{BB962C8B-B14F-4D97-AF65-F5344CB8AC3E}">
        <p14:creationId xmlns:p14="http://schemas.microsoft.com/office/powerpoint/2010/main" val="3521291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Magi</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4114800" cy="3394075"/>
          </a:xfrm>
        </p:spPr>
        <p:txBody>
          <a:bodyPr/>
          <a:lstStyle/>
          <a:p>
            <a:pPr marL="0" indent="0" algn="ctr">
              <a:buNone/>
            </a:pPr>
            <a:endParaRPr lang="en-US" b="1" dirty="0">
              <a:solidFill>
                <a:schemeClr val="accent1">
                  <a:lumMod val="50000"/>
                </a:schemeClr>
              </a:solidFill>
            </a:endParaRPr>
          </a:p>
          <a:p>
            <a:pPr marL="0" indent="0" algn="ctr">
              <a:buNone/>
            </a:pPr>
            <a:endParaRPr lang="en-US" b="1" dirty="0">
              <a:solidFill>
                <a:schemeClr val="accent1">
                  <a:lumMod val="50000"/>
                </a:schemeClr>
              </a:solidFill>
            </a:endParaRPr>
          </a:p>
        </p:txBody>
      </p:sp>
      <p:sp>
        <p:nvSpPr>
          <p:cNvPr id="4" name="Content Placeholder 2"/>
          <p:cNvSpPr txBox="1">
            <a:spLocks/>
          </p:cNvSpPr>
          <p:nvPr/>
        </p:nvSpPr>
        <p:spPr bwMode="auto">
          <a:xfrm>
            <a:off x="4876800" y="1063625"/>
            <a:ext cx="37338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b="1" dirty="0">
              <a:solidFill>
                <a:schemeClr val="accent1">
                  <a:lumMod val="50000"/>
                </a:schemeClr>
              </a:solidFill>
            </a:endParaRPr>
          </a:p>
          <a:p>
            <a:pPr marL="0" indent="0" algn="ctr">
              <a:buFont typeface="Arial" panose="020B0604020202020204" pitchFamily="34" charset="0"/>
              <a:buNone/>
            </a:pPr>
            <a:endParaRPr lang="en-US" b="1" dirty="0">
              <a:solidFill>
                <a:schemeClr val="accent1">
                  <a:lumMod val="50000"/>
                </a:schemeClr>
              </a:solidFill>
            </a:endParaRPr>
          </a:p>
        </p:txBody>
      </p:sp>
      <p:pic>
        <p:nvPicPr>
          <p:cNvPr id="8" name="Picture 7"/>
          <p:cNvPicPr>
            <a:picLocks noChangeAspect="1"/>
          </p:cNvPicPr>
          <p:nvPr/>
        </p:nvPicPr>
        <p:blipFill>
          <a:blip r:embed="rId3"/>
          <a:stretch>
            <a:fillRect/>
          </a:stretch>
        </p:blipFill>
        <p:spPr>
          <a:xfrm>
            <a:off x="1752600" y="1153646"/>
            <a:ext cx="5638800" cy="3731558"/>
          </a:xfrm>
          <a:prstGeom prst="rect">
            <a:avLst/>
          </a:prstGeom>
        </p:spPr>
      </p:pic>
      <p:sp>
        <p:nvSpPr>
          <p:cNvPr id="7" name="Slide Number Placeholder 6"/>
          <p:cNvSpPr>
            <a:spLocks noGrp="1"/>
          </p:cNvSpPr>
          <p:nvPr>
            <p:ph type="sldNum" sz="quarter" idx="12"/>
          </p:nvPr>
        </p:nvSpPr>
        <p:spPr/>
        <p:txBody>
          <a:bodyPr/>
          <a:lstStyle/>
          <a:p>
            <a:pPr>
              <a:defRPr/>
            </a:pPr>
            <a:fld id="{92221ACB-0859-4822-94D0-9FE83D4B7996}" type="slidenum">
              <a:rPr lang="en-US" altLang="en-US" smtClean="0"/>
              <a:pPr>
                <a:defRPr/>
              </a:pPr>
              <a:t>19</a:t>
            </a:fld>
            <a:endParaRPr lang="en-US" altLang="en-US" dirty="0"/>
          </a:p>
        </p:txBody>
      </p:sp>
    </p:spTree>
    <p:extLst>
      <p:ext uri="{BB962C8B-B14F-4D97-AF65-F5344CB8AC3E}">
        <p14:creationId xmlns:p14="http://schemas.microsoft.com/office/powerpoint/2010/main" val="261306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fontScale="90000"/>
          </a:bodyPr>
          <a:lstStyle/>
          <a:p>
            <a:r>
              <a:rPr lang="en-US" sz="4500" b="1" dirty="0">
                <a:effectLst/>
                <a:latin typeface="Arial" panose="020B0604020202020204" pitchFamily="34" charset="0"/>
                <a:cs typeface="Arial" panose="020B0604020202020204" pitchFamily="34" charset="0"/>
              </a:rPr>
              <a:t>Matthew 2:1-12</a:t>
            </a:r>
          </a:p>
        </p:txBody>
      </p:sp>
      <p:sp>
        <p:nvSpPr>
          <p:cNvPr id="5" name="TextBox 4">
            <a:extLst>
              <a:ext uri="{FF2B5EF4-FFF2-40B4-BE49-F238E27FC236}">
                <a16:creationId xmlns:a16="http://schemas.microsoft.com/office/drawing/2014/main" id="{108C6E15-B990-4403-AE5F-6A53D6E3C87A}"/>
              </a:ext>
            </a:extLst>
          </p:cNvPr>
          <p:cNvSpPr txBox="1"/>
          <p:nvPr/>
        </p:nvSpPr>
        <p:spPr>
          <a:xfrm>
            <a:off x="487016" y="970324"/>
            <a:ext cx="8013426" cy="3947234"/>
          </a:xfrm>
          <a:prstGeom prst="rect">
            <a:avLst/>
          </a:prstGeom>
          <a:noFill/>
        </p:spPr>
        <p:txBody>
          <a:bodyPr wrap="square">
            <a:spAutoFit/>
          </a:bodyPr>
          <a:lstStyle/>
          <a:p>
            <a:pPr defTabSz="342900" eaLnBrk="1" fontAlgn="auto" hangingPunct="1">
              <a:spcBef>
                <a:spcPts val="0"/>
              </a:spcBef>
              <a:spcAft>
                <a:spcPts val="0"/>
              </a:spcAft>
            </a:pPr>
            <a:endParaRPr lang="en-US" sz="1050" dirty="0">
              <a:solidFill>
                <a:srgbClr val="F4DE3A">
                  <a:lumMod val="60000"/>
                  <a:lumOff val="40000"/>
                </a:srgbClr>
              </a:solidFill>
            </a:endParaRPr>
          </a:p>
          <a:p>
            <a:pPr defTabSz="342900" eaLnBrk="1" fontAlgn="auto" hangingPunct="1">
              <a:spcBef>
                <a:spcPts val="0"/>
              </a:spcBef>
              <a:spcAft>
                <a:spcPts val="0"/>
              </a:spcAft>
            </a:pPr>
            <a:r>
              <a:rPr lang="en-US" sz="1350" dirty="0">
                <a:solidFill>
                  <a:srgbClr val="94D7E4">
                    <a:lumMod val="75000"/>
                  </a:srgbClr>
                </a:solidFill>
              </a:rPr>
              <a:t>5</a:t>
            </a:r>
            <a:r>
              <a:rPr lang="en-US" sz="2400" dirty="0">
                <a:solidFill>
                  <a:srgbClr val="FFFF00"/>
                </a:solidFill>
                <a:cs typeface="+mn-cs"/>
              </a:rPr>
              <a:t> "In Bethlehem in Judea," they replied, "for this is what the prophet has written: </a:t>
            </a:r>
            <a:r>
              <a:rPr lang="en-US" sz="1350" dirty="0">
                <a:solidFill>
                  <a:srgbClr val="94D7E4">
                    <a:lumMod val="75000"/>
                  </a:srgbClr>
                </a:solidFill>
              </a:rPr>
              <a:t>6</a:t>
            </a:r>
            <a:r>
              <a:rPr lang="en-US" sz="2400" dirty="0">
                <a:solidFill>
                  <a:srgbClr val="FFFF00"/>
                </a:solidFill>
                <a:cs typeface="+mn-cs"/>
              </a:rPr>
              <a:t> " 'But you, Bethlehem, in the land of Judah, are by no means least among the rulers of Judah; for out of you will come a ruler who will be the shepherd of my people Israel.' " </a:t>
            </a:r>
            <a:r>
              <a:rPr lang="en-US" sz="1350" dirty="0">
                <a:solidFill>
                  <a:srgbClr val="94D7E4">
                    <a:lumMod val="75000"/>
                  </a:srgbClr>
                </a:solidFill>
              </a:rPr>
              <a:t>7</a:t>
            </a:r>
            <a:r>
              <a:rPr lang="en-US" sz="2400" dirty="0">
                <a:solidFill>
                  <a:srgbClr val="FFFF00"/>
                </a:solidFill>
                <a:cs typeface="+mn-cs"/>
              </a:rPr>
              <a:t> Then Herod called the Magi secretly and found out from them the exact time the star had appeared. </a:t>
            </a:r>
            <a:r>
              <a:rPr lang="en-US" sz="1350" dirty="0">
                <a:solidFill>
                  <a:srgbClr val="94D7E4">
                    <a:lumMod val="75000"/>
                  </a:srgbClr>
                </a:solidFill>
              </a:rPr>
              <a:t>8</a:t>
            </a:r>
            <a:r>
              <a:rPr lang="en-US" sz="2400" dirty="0">
                <a:solidFill>
                  <a:srgbClr val="FFFF00"/>
                </a:solidFill>
                <a:cs typeface="+mn-cs"/>
              </a:rPr>
              <a:t> He sent them to Bethlehem and said, "Go and make a careful search for the child. As soon as you find him, report to me, so that I too may go and worship him."</a:t>
            </a:r>
          </a:p>
        </p:txBody>
      </p:sp>
    </p:spTree>
    <p:extLst>
      <p:ext uri="{BB962C8B-B14F-4D97-AF65-F5344CB8AC3E}">
        <p14:creationId xmlns:p14="http://schemas.microsoft.com/office/powerpoint/2010/main" val="1152963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Magi – who were they, where were they from and why did they come?</a:t>
            </a:r>
            <a:endParaRPr lang="en-AU" dirty="0">
              <a:solidFill>
                <a:schemeClr val="accent1">
                  <a:lumMod val="50000"/>
                </a:schemeClr>
              </a:solidFill>
            </a:endParaRPr>
          </a:p>
        </p:txBody>
      </p:sp>
      <p:sp>
        <p:nvSpPr>
          <p:cNvPr id="3" name="Content Placeholder 2"/>
          <p:cNvSpPr>
            <a:spLocks noGrp="1"/>
          </p:cNvSpPr>
          <p:nvPr>
            <p:ph idx="1"/>
          </p:nvPr>
        </p:nvSpPr>
        <p:spPr>
          <a:xfrm>
            <a:off x="457200" y="1616075"/>
            <a:ext cx="8382000" cy="3394075"/>
          </a:xfrm>
        </p:spPr>
        <p:txBody>
          <a:bodyPr/>
          <a:lstStyle/>
          <a:p>
            <a:pPr marL="0" indent="0" algn="ctr">
              <a:buNone/>
            </a:pPr>
            <a:r>
              <a:rPr lang="en-US" sz="2000" b="1" dirty="0">
                <a:solidFill>
                  <a:srgbClr val="000000"/>
                </a:solidFill>
                <a:latin typeface="system-ui"/>
              </a:rPr>
              <a:t>2 </a:t>
            </a:r>
            <a:r>
              <a:rPr lang="en-US" sz="2000" i="1" dirty="0">
                <a:solidFill>
                  <a:srgbClr val="000000"/>
                </a:solidFill>
                <a:latin typeface="system-ui"/>
              </a:rPr>
              <a:t>After Jesus was born in Bethlehem in Judea, during the time of King Herod, Magi from the east came to Jerusalem </a:t>
            </a:r>
            <a:r>
              <a:rPr lang="en-US" sz="2000" b="1" i="1" baseline="30000" dirty="0">
                <a:solidFill>
                  <a:srgbClr val="000000"/>
                </a:solidFill>
                <a:latin typeface="system-ui"/>
              </a:rPr>
              <a:t>2 </a:t>
            </a:r>
            <a:r>
              <a:rPr lang="en-US" sz="2000" i="1" dirty="0">
                <a:solidFill>
                  <a:srgbClr val="000000"/>
                </a:solidFill>
                <a:latin typeface="system-ui"/>
              </a:rPr>
              <a:t>and asked, “Where is the one who has been born king of the Jews? We saw his star when it rose and have come to worship him.”</a:t>
            </a:r>
          </a:p>
          <a:p>
            <a:pPr marL="0" indent="0" algn="ctr">
              <a:buNone/>
            </a:pPr>
            <a:endParaRPr lang="en-US" sz="2000" i="1" dirty="0">
              <a:solidFill>
                <a:srgbClr val="000000"/>
              </a:solidFill>
              <a:latin typeface="system-ui"/>
            </a:endParaRPr>
          </a:p>
          <a:p>
            <a:pPr marL="0" indent="0" algn="ctr">
              <a:buNone/>
            </a:pPr>
            <a:r>
              <a:rPr lang="en-US" sz="2000" b="1" dirty="0">
                <a:solidFill>
                  <a:srgbClr val="FF0000"/>
                </a:solidFill>
                <a:latin typeface="system-ui"/>
              </a:rPr>
              <a:t>People who seek supernatural knowledge or ability.</a:t>
            </a:r>
          </a:p>
          <a:p>
            <a:pPr marL="0" indent="0" algn="ctr">
              <a:buNone/>
            </a:pPr>
            <a:r>
              <a:rPr lang="en-US" sz="2000" b="1" dirty="0">
                <a:solidFill>
                  <a:srgbClr val="FF0000"/>
                </a:solidFill>
                <a:latin typeface="system-ui"/>
              </a:rPr>
              <a:t>From the East (end of story!)</a:t>
            </a:r>
          </a:p>
          <a:p>
            <a:pPr marL="0" indent="0" algn="ctr">
              <a:buNone/>
            </a:pPr>
            <a:r>
              <a:rPr lang="en-US" sz="2000" b="1" dirty="0">
                <a:solidFill>
                  <a:srgbClr val="FF0000"/>
                </a:solidFill>
                <a:latin typeface="system-ui"/>
              </a:rPr>
              <a:t>They came with questions.</a:t>
            </a:r>
            <a:endParaRPr lang="en-US" sz="1800" b="1" dirty="0">
              <a:solidFill>
                <a:schemeClr val="accent1">
                  <a:lumMod val="50000"/>
                </a:schemeClr>
              </a:solidFill>
            </a:endParaRPr>
          </a:p>
          <a:p>
            <a:pPr marL="0" indent="0" algn="ctr">
              <a:buNone/>
            </a:pPr>
            <a:endParaRPr lang="en-US" sz="2000" dirty="0">
              <a:solidFill>
                <a:srgbClr val="000000"/>
              </a:solidFill>
              <a:latin typeface="system-ui"/>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20</a:t>
            </a:fld>
            <a:endParaRPr lang="en-US" altLang="en-US" dirty="0"/>
          </a:p>
        </p:txBody>
      </p:sp>
    </p:spTree>
    <p:extLst>
      <p:ext uri="{BB962C8B-B14F-4D97-AF65-F5344CB8AC3E}">
        <p14:creationId xmlns:p14="http://schemas.microsoft.com/office/powerpoint/2010/main" val="500607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8875"/>
            <a:ext cx="4724400" cy="3394075"/>
          </a:xfrm>
        </p:spPr>
        <p:txBody>
          <a:bodyPr>
            <a:normAutofit/>
          </a:bodyPr>
          <a:lstStyle/>
          <a:p>
            <a:pPr marL="0" indent="0" algn="ctr">
              <a:buNone/>
            </a:pPr>
            <a:r>
              <a:rPr lang="en-US" sz="3800" b="1" dirty="0">
                <a:solidFill>
                  <a:schemeClr val="accent1">
                    <a:lumMod val="50000"/>
                  </a:schemeClr>
                </a:solidFill>
              </a:rPr>
              <a:t>Magi</a:t>
            </a:r>
          </a:p>
          <a:p>
            <a:r>
              <a:rPr lang="en-US" sz="3000" b="1" dirty="0">
                <a:solidFill>
                  <a:schemeClr val="accent1">
                    <a:lumMod val="50000"/>
                  </a:schemeClr>
                </a:solidFill>
              </a:rPr>
              <a:t>Searched with excitement</a:t>
            </a:r>
          </a:p>
          <a:p>
            <a:r>
              <a:rPr lang="en-US" sz="3000" b="1" dirty="0">
                <a:solidFill>
                  <a:schemeClr val="accent1">
                    <a:lumMod val="50000"/>
                  </a:schemeClr>
                </a:solidFill>
              </a:rPr>
              <a:t>Desired to worship</a:t>
            </a:r>
          </a:p>
          <a:p>
            <a:r>
              <a:rPr lang="en-US" sz="3000" b="1" dirty="0">
                <a:solidFill>
                  <a:schemeClr val="accent1">
                    <a:lumMod val="50000"/>
                  </a:schemeClr>
                </a:solidFill>
              </a:rPr>
              <a:t>Filled with joy</a:t>
            </a:r>
          </a:p>
        </p:txBody>
      </p:sp>
      <p:sp>
        <p:nvSpPr>
          <p:cNvPr id="6" name="Content Placeholder 2"/>
          <p:cNvSpPr txBox="1">
            <a:spLocks/>
          </p:cNvSpPr>
          <p:nvPr/>
        </p:nvSpPr>
        <p:spPr bwMode="auto">
          <a:xfrm>
            <a:off x="4800600" y="1123950"/>
            <a:ext cx="42672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chemeClr val="accent1">
                    <a:lumMod val="50000"/>
                  </a:schemeClr>
                </a:solidFill>
              </a:rPr>
              <a:t>Herod</a:t>
            </a:r>
          </a:p>
          <a:p>
            <a:r>
              <a:rPr lang="en-US" sz="3000" b="1" dirty="0">
                <a:solidFill>
                  <a:schemeClr val="accent1">
                    <a:lumMod val="50000"/>
                  </a:schemeClr>
                </a:solidFill>
              </a:rPr>
              <a:t>Searched in fear</a:t>
            </a:r>
          </a:p>
          <a:p>
            <a:r>
              <a:rPr lang="en-US" sz="3000" b="1" dirty="0">
                <a:solidFill>
                  <a:schemeClr val="accent1">
                    <a:lumMod val="50000"/>
                  </a:schemeClr>
                </a:solidFill>
              </a:rPr>
              <a:t>Desired to kill</a:t>
            </a:r>
          </a:p>
          <a:p>
            <a:r>
              <a:rPr lang="en-US" sz="3000" b="1" dirty="0">
                <a:solidFill>
                  <a:schemeClr val="accent1">
                    <a:lumMod val="50000"/>
                  </a:schemeClr>
                </a:solidFill>
              </a:rPr>
              <a:t>Filled with rage </a:t>
            </a:r>
            <a:endParaRPr lang="en-AU" sz="3000" b="1" dirty="0">
              <a:solidFill>
                <a:schemeClr val="accent1">
                  <a:lumMod val="50000"/>
                </a:schemeClr>
              </a:solidFill>
            </a:endParaRPr>
          </a:p>
        </p:txBody>
      </p:sp>
      <p:sp>
        <p:nvSpPr>
          <p:cNvPr id="4" name="Title 1"/>
          <p:cNvSpPr>
            <a:spLocks noGrp="1"/>
          </p:cNvSpPr>
          <p:nvPr>
            <p:ph type="title"/>
          </p:nvPr>
        </p:nvSpPr>
        <p:spPr>
          <a:xfrm>
            <a:off x="457200" y="206375"/>
            <a:ext cx="8229600" cy="857250"/>
          </a:xfrm>
        </p:spPr>
        <p:txBody>
          <a:bodyPr/>
          <a:lstStyle/>
          <a:p>
            <a:r>
              <a:rPr lang="en-US" dirty="0">
                <a:solidFill>
                  <a:schemeClr val="accent1">
                    <a:lumMod val="50000"/>
                  </a:schemeClr>
                </a:solidFill>
              </a:rPr>
              <a:t>Complete Contrasts</a:t>
            </a:r>
            <a:endParaRPr lang="en-AU" dirty="0">
              <a:solidFill>
                <a:schemeClr val="accent1">
                  <a:lumMod val="50000"/>
                </a:schemeClr>
              </a:solidFill>
            </a:endParaRPr>
          </a:p>
        </p:txBody>
      </p:sp>
      <p:sp>
        <p:nvSpPr>
          <p:cNvPr id="7" name="Slide Number Placeholder 6"/>
          <p:cNvSpPr>
            <a:spLocks noGrp="1"/>
          </p:cNvSpPr>
          <p:nvPr>
            <p:ph type="sldNum" sz="quarter" idx="12"/>
          </p:nvPr>
        </p:nvSpPr>
        <p:spPr/>
        <p:txBody>
          <a:bodyPr/>
          <a:lstStyle/>
          <a:p>
            <a:pPr>
              <a:defRPr/>
            </a:pPr>
            <a:fld id="{92221ACB-0859-4822-94D0-9FE83D4B7996}" type="slidenum">
              <a:rPr lang="en-US" altLang="en-US" smtClean="0"/>
              <a:pPr>
                <a:defRPr/>
              </a:pPr>
              <a:t>21</a:t>
            </a:fld>
            <a:endParaRPr lang="en-US" altLang="en-US" dirty="0"/>
          </a:p>
        </p:txBody>
      </p:sp>
    </p:spTree>
    <p:extLst>
      <p:ext uri="{BB962C8B-B14F-4D97-AF65-F5344CB8AC3E}">
        <p14:creationId xmlns:p14="http://schemas.microsoft.com/office/powerpoint/2010/main" val="1529991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solidFill>
                <a:schemeClr val="accent1">
                  <a:lumMod val="50000"/>
                </a:schemeClr>
              </a:solidFill>
            </a:endParaRPr>
          </a:p>
        </p:txBody>
      </p:sp>
      <p:sp>
        <p:nvSpPr>
          <p:cNvPr id="4" name="Content Placeholder 3"/>
          <p:cNvSpPr>
            <a:spLocks noGrp="1"/>
          </p:cNvSpPr>
          <p:nvPr>
            <p:ph idx="1"/>
          </p:nvPr>
        </p:nvSpPr>
        <p:spPr/>
        <p:txBody>
          <a:bodyPr/>
          <a:lstStyle/>
          <a:p>
            <a:endParaRPr lang="en-AU" dirty="0"/>
          </a:p>
        </p:txBody>
      </p:sp>
      <p:graphicFrame>
        <p:nvGraphicFramePr>
          <p:cNvPr id="5" name="Content Placeholder 3"/>
          <p:cNvGraphicFramePr>
            <a:graphicFrameLocks/>
          </p:cNvGraphicFramePr>
          <p:nvPr>
            <p:extLst>
              <p:ext uri="{D42A27DB-BD31-4B8C-83A1-F6EECF244321}">
                <p14:modId xmlns:p14="http://schemas.microsoft.com/office/powerpoint/2010/main" val="4144429262"/>
              </p:ext>
            </p:extLst>
          </p:nvPr>
        </p:nvGraphicFramePr>
        <p:xfrm>
          <a:off x="457200" y="1158875"/>
          <a:ext cx="83820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pPr>
              <a:defRPr/>
            </a:pPr>
            <a:fld id="{92221ACB-0859-4822-94D0-9FE83D4B7996}" type="slidenum">
              <a:rPr lang="en-US" altLang="en-US" smtClean="0"/>
              <a:pPr>
                <a:defRPr/>
              </a:pPr>
              <a:t>22</a:t>
            </a:fld>
            <a:endParaRPr lang="en-US" altLang="en-US" dirty="0"/>
          </a:p>
        </p:txBody>
      </p:sp>
    </p:spTree>
    <p:extLst>
      <p:ext uri="{BB962C8B-B14F-4D97-AF65-F5344CB8AC3E}">
        <p14:creationId xmlns:p14="http://schemas.microsoft.com/office/powerpoint/2010/main" val="4186213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038350"/>
            <a:ext cx="8229600" cy="857250"/>
          </a:xfrm>
        </p:spPr>
        <p:txBody>
          <a:bodyPr/>
          <a:lstStyle/>
          <a:p>
            <a:r>
              <a:rPr lang="en-US" dirty="0">
                <a:solidFill>
                  <a:schemeClr val="accent1">
                    <a:lumMod val="50000"/>
                  </a:schemeClr>
                </a:solidFill>
              </a:rPr>
              <a:t>Who was your Star?</a:t>
            </a:r>
            <a:br>
              <a:rPr lang="en-US" dirty="0">
                <a:solidFill>
                  <a:schemeClr val="accent1">
                    <a:lumMod val="50000"/>
                  </a:schemeClr>
                </a:solidFill>
              </a:rPr>
            </a:br>
            <a:br>
              <a:rPr lang="en-US" dirty="0">
                <a:solidFill>
                  <a:schemeClr val="accent1">
                    <a:lumMod val="50000"/>
                  </a:schemeClr>
                </a:solidFill>
              </a:rPr>
            </a:br>
            <a:r>
              <a:rPr lang="en-US" dirty="0">
                <a:solidFill>
                  <a:schemeClr val="accent1">
                    <a:lumMod val="50000"/>
                  </a:schemeClr>
                </a:solidFill>
              </a:rPr>
              <a:t>Do you have Star responsibilities?</a:t>
            </a:r>
            <a:endParaRPr lang="en-AU"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pPr>
              <a:defRPr/>
            </a:pPr>
            <a:fld id="{92221ACB-0859-4822-94D0-9FE83D4B7996}" type="slidenum">
              <a:rPr lang="en-US" altLang="en-US" smtClean="0"/>
              <a:pPr>
                <a:defRPr/>
              </a:pPr>
              <a:t>23</a:t>
            </a:fld>
            <a:endParaRPr lang="en-US" altLang="en-US" dirty="0"/>
          </a:p>
        </p:txBody>
      </p:sp>
    </p:spTree>
    <p:extLst>
      <p:ext uri="{BB962C8B-B14F-4D97-AF65-F5344CB8AC3E}">
        <p14:creationId xmlns:p14="http://schemas.microsoft.com/office/powerpoint/2010/main" val="1018742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33350"/>
            <a:ext cx="8229600" cy="857250"/>
          </a:xfrm>
        </p:spPr>
        <p:txBody>
          <a:bodyPr/>
          <a:lstStyle/>
          <a:p>
            <a:r>
              <a:rPr lang="en-US" dirty="0">
                <a:solidFill>
                  <a:schemeClr val="accent1">
                    <a:lumMod val="50000"/>
                  </a:schemeClr>
                </a:solidFill>
              </a:rPr>
              <a:t>So what do we conclude?</a:t>
            </a:r>
            <a:endParaRPr lang="en-AU" dirty="0">
              <a:solidFill>
                <a:schemeClr val="accent1">
                  <a:lumMod val="50000"/>
                </a:schemeClr>
              </a:solidFill>
            </a:endParaRPr>
          </a:p>
        </p:txBody>
      </p:sp>
      <p:sp>
        <p:nvSpPr>
          <p:cNvPr id="4" name="TextBox 3"/>
          <p:cNvSpPr txBox="1"/>
          <p:nvPr/>
        </p:nvSpPr>
        <p:spPr>
          <a:xfrm>
            <a:off x="76200" y="1962150"/>
            <a:ext cx="8915400" cy="2123658"/>
          </a:xfrm>
          <a:prstGeom prst="rect">
            <a:avLst/>
          </a:prstGeom>
          <a:noFill/>
        </p:spPr>
        <p:txBody>
          <a:bodyPr wrap="square" rtlCol="0">
            <a:spAutoFit/>
          </a:bodyPr>
          <a:lstStyle/>
          <a:p>
            <a:pPr algn="ctr"/>
            <a:r>
              <a:rPr lang="en-US" sz="4400" dirty="0">
                <a:solidFill>
                  <a:srgbClr val="FF0000"/>
                </a:solidFill>
              </a:rPr>
              <a:t>The Grace of God is for everyone</a:t>
            </a:r>
          </a:p>
          <a:p>
            <a:pPr algn="ctr"/>
            <a:endParaRPr lang="en-US" sz="4400" dirty="0">
              <a:solidFill>
                <a:srgbClr val="FF0000"/>
              </a:solidFill>
            </a:endParaRPr>
          </a:p>
          <a:p>
            <a:pPr algn="ctr"/>
            <a:r>
              <a:rPr lang="en-US" sz="4400" dirty="0">
                <a:solidFill>
                  <a:srgbClr val="FF0000"/>
                </a:solidFill>
              </a:rPr>
              <a:t>But not everyone accepts</a:t>
            </a:r>
            <a:endParaRPr lang="en-AU" sz="4400" dirty="0">
              <a:solidFill>
                <a:srgbClr val="FF0000"/>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24</a:t>
            </a:fld>
            <a:endParaRPr lang="en-US" altLang="en-US" dirty="0"/>
          </a:p>
        </p:txBody>
      </p:sp>
    </p:spTree>
    <p:extLst>
      <p:ext uri="{BB962C8B-B14F-4D97-AF65-F5344CB8AC3E}">
        <p14:creationId xmlns:p14="http://schemas.microsoft.com/office/powerpoint/2010/main" val="3277809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643558" y="177439"/>
            <a:ext cx="7566163" cy="627631"/>
          </a:xfrm>
        </p:spPr>
        <p:txBody>
          <a:bodyPr>
            <a:normAutofit fontScale="90000"/>
          </a:bodyPr>
          <a:lstStyle/>
          <a:p>
            <a:r>
              <a:rPr lang="en-US" sz="4500" b="1" dirty="0">
                <a:effectLst/>
                <a:latin typeface="Arial" panose="020B0604020202020204" pitchFamily="34" charset="0"/>
                <a:cs typeface="Arial" panose="020B0604020202020204" pitchFamily="34" charset="0"/>
              </a:rPr>
              <a:t>Matthew 2:1-12</a:t>
            </a:r>
          </a:p>
        </p:txBody>
      </p:sp>
      <p:sp>
        <p:nvSpPr>
          <p:cNvPr id="5" name="TextBox 4">
            <a:extLst>
              <a:ext uri="{FF2B5EF4-FFF2-40B4-BE49-F238E27FC236}">
                <a16:creationId xmlns:a16="http://schemas.microsoft.com/office/drawing/2014/main" id="{108C6E15-B990-4403-AE5F-6A53D6E3C87A}"/>
              </a:ext>
            </a:extLst>
          </p:cNvPr>
          <p:cNvSpPr txBox="1"/>
          <p:nvPr/>
        </p:nvSpPr>
        <p:spPr>
          <a:xfrm>
            <a:off x="487016" y="970324"/>
            <a:ext cx="8013426" cy="3947234"/>
          </a:xfrm>
          <a:prstGeom prst="rect">
            <a:avLst/>
          </a:prstGeom>
          <a:noFill/>
        </p:spPr>
        <p:txBody>
          <a:bodyPr wrap="square">
            <a:spAutoFit/>
          </a:bodyPr>
          <a:lstStyle/>
          <a:p>
            <a:pPr defTabSz="342900" eaLnBrk="1" fontAlgn="auto" hangingPunct="1">
              <a:spcBef>
                <a:spcPts val="0"/>
              </a:spcBef>
              <a:spcAft>
                <a:spcPts val="0"/>
              </a:spcAft>
            </a:pPr>
            <a:endParaRPr lang="en-US" sz="1050" dirty="0">
              <a:solidFill>
                <a:srgbClr val="F4DE3A">
                  <a:lumMod val="60000"/>
                  <a:lumOff val="40000"/>
                </a:srgbClr>
              </a:solidFill>
            </a:endParaRPr>
          </a:p>
          <a:p>
            <a:pPr defTabSz="342900" eaLnBrk="1" fontAlgn="auto" hangingPunct="1">
              <a:spcBef>
                <a:spcPts val="0"/>
              </a:spcBef>
              <a:spcAft>
                <a:spcPts val="0"/>
              </a:spcAft>
            </a:pPr>
            <a:r>
              <a:rPr lang="en-US" sz="1350" dirty="0">
                <a:solidFill>
                  <a:srgbClr val="94D7E4">
                    <a:lumMod val="75000"/>
                  </a:srgbClr>
                </a:solidFill>
              </a:rPr>
              <a:t>9</a:t>
            </a:r>
            <a:r>
              <a:rPr lang="en-US" sz="2400" dirty="0">
                <a:solidFill>
                  <a:srgbClr val="FFFF00"/>
                </a:solidFill>
                <a:cs typeface="+mn-cs"/>
              </a:rPr>
              <a:t> After they had heard the king, they went on their way, and the star they had seen in the east went ahead of them until it stopped over the place where the child was. </a:t>
            </a:r>
            <a:r>
              <a:rPr lang="en-US" sz="1350" dirty="0">
                <a:solidFill>
                  <a:srgbClr val="94D7E4">
                    <a:lumMod val="75000"/>
                  </a:srgbClr>
                </a:solidFill>
              </a:rPr>
              <a:t>10</a:t>
            </a:r>
            <a:r>
              <a:rPr lang="en-US" sz="2400" dirty="0">
                <a:solidFill>
                  <a:srgbClr val="FFFF00"/>
                </a:solidFill>
                <a:cs typeface="+mn-cs"/>
              </a:rPr>
              <a:t>When they saw the star, they were overjoyed. </a:t>
            </a:r>
            <a:r>
              <a:rPr lang="en-US" sz="1350" dirty="0">
                <a:solidFill>
                  <a:srgbClr val="94D7E4">
                    <a:lumMod val="75000"/>
                  </a:srgbClr>
                </a:solidFill>
              </a:rPr>
              <a:t>11</a:t>
            </a:r>
            <a:r>
              <a:rPr lang="en-US" sz="2400" dirty="0">
                <a:solidFill>
                  <a:srgbClr val="FFFF00"/>
                </a:solidFill>
                <a:cs typeface="+mn-cs"/>
              </a:rPr>
              <a:t>On coming to the house, they saw the child with his mother Mary, and they bowed down and worshiped him. Then they opened their treasures and presented him with gifts of gold and of incense and of myrrh. </a:t>
            </a:r>
            <a:r>
              <a:rPr lang="en-US" sz="1350" dirty="0">
                <a:solidFill>
                  <a:srgbClr val="94D7E4">
                    <a:lumMod val="75000"/>
                  </a:srgbClr>
                </a:solidFill>
              </a:rPr>
              <a:t>12</a:t>
            </a:r>
            <a:r>
              <a:rPr lang="en-US" sz="2400" dirty="0">
                <a:solidFill>
                  <a:srgbClr val="FFFF00"/>
                </a:solidFill>
                <a:cs typeface="+mn-cs"/>
              </a:rPr>
              <a:t>And having been warned in a dream not to go back to Herod, they returned to their country by another route. </a:t>
            </a:r>
          </a:p>
        </p:txBody>
      </p:sp>
    </p:spTree>
    <p:extLst>
      <p:ext uri="{BB962C8B-B14F-4D97-AF65-F5344CB8AC3E}">
        <p14:creationId xmlns:p14="http://schemas.microsoft.com/office/powerpoint/2010/main" val="60727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90000"/>
            <a:lum/>
          </a:blip>
          <a:srcRect/>
          <a:tile tx="0" ty="0" sx="100000" sy="100000" flip="none" algn="tl"/>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1581150"/>
            <a:ext cx="8839200" cy="1008000"/>
          </a:xfrm>
        </p:spPr>
        <p:txBody>
          <a:bodyPr/>
          <a:lstStyle/>
          <a:p>
            <a:pPr eaLnBrk="1" hangingPunct="1"/>
            <a:r>
              <a:rPr lang="en-US" altLang="en-US" sz="6000" dirty="0">
                <a:solidFill>
                  <a:schemeClr val="bg2"/>
                </a:solidFill>
              </a:rPr>
              <a:t>Characters of Christmas</a:t>
            </a:r>
          </a:p>
        </p:txBody>
      </p:sp>
      <p:sp>
        <p:nvSpPr>
          <p:cNvPr id="3" name="Subtitle 2"/>
          <p:cNvSpPr>
            <a:spLocks noGrp="1"/>
          </p:cNvSpPr>
          <p:nvPr>
            <p:ph type="subTitle" idx="1"/>
          </p:nvPr>
        </p:nvSpPr>
        <p:spPr>
          <a:xfrm>
            <a:off x="685800" y="2793750"/>
            <a:ext cx="4572000" cy="1759200"/>
          </a:xfrm>
        </p:spPr>
        <p:txBody>
          <a:bodyPr rtlCol="0">
            <a:normAutofit lnSpcReduction="10000"/>
          </a:bodyPr>
          <a:lstStyle/>
          <a:p>
            <a:pPr eaLnBrk="1" fontAlgn="auto" hangingPunct="1">
              <a:spcAft>
                <a:spcPts val="0"/>
              </a:spcAft>
              <a:defRPr/>
            </a:pPr>
            <a:r>
              <a:rPr lang="en-US" dirty="0">
                <a:solidFill>
                  <a:schemeClr val="bg1"/>
                </a:solidFill>
              </a:rPr>
              <a:t>Ordinary People with Extraordinary  Roles</a:t>
            </a:r>
          </a:p>
          <a:p>
            <a:pPr eaLnBrk="1" fontAlgn="auto" hangingPunct="1">
              <a:spcAft>
                <a:spcPts val="0"/>
              </a:spcAft>
              <a:defRPr/>
            </a:pPr>
            <a:r>
              <a:rPr lang="en-US" sz="2200" dirty="0">
                <a:solidFill>
                  <a:schemeClr val="bg1"/>
                </a:solidFill>
              </a:rPr>
              <a:t>Phil Adams</a:t>
            </a:r>
          </a:p>
          <a:p>
            <a:pPr eaLnBrk="1" fontAlgn="auto" hangingPunct="1">
              <a:spcAft>
                <a:spcPts val="0"/>
              </a:spcAft>
              <a:defRPr/>
            </a:pPr>
            <a:r>
              <a:rPr lang="en-US" sz="2200" dirty="0">
                <a:solidFill>
                  <a:schemeClr val="bg1"/>
                </a:solidFill>
              </a:rPr>
              <a:t>12/12/21</a:t>
            </a:r>
          </a:p>
          <a:p>
            <a:pPr eaLnBrk="1" fontAlgn="auto" hangingPunct="1">
              <a:spcAft>
                <a:spcPts val="0"/>
              </a:spcAft>
              <a:defRPr/>
            </a:pP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90000"/>
            <a:lum/>
          </a:blip>
          <a:srcRect/>
          <a:tile tx="0" ty="0" sx="100000" sy="100000" flip="none" algn="tl"/>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1581150"/>
            <a:ext cx="8839200" cy="1008000"/>
          </a:xfrm>
        </p:spPr>
        <p:txBody>
          <a:bodyPr/>
          <a:lstStyle/>
          <a:p>
            <a:pPr eaLnBrk="1" hangingPunct="1"/>
            <a:r>
              <a:rPr lang="en-US" altLang="en-US" sz="6000" dirty="0">
                <a:solidFill>
                  <a:schemeClr val="bg2"/>
                </a:solidFill>
              </a:rPr>
              <a:t>Shepherds and Magi</a:t>
            </a:r>
          </a:p>
        </p:txBody>
      </p:sp>
    </p:spTree>
    <p:extLst>
      <p:ext uri="{BB962C8B-B14F-4D97-AF65-F5344CB8AC3E}">
        <p14:creationId xmlns:p14="http://schemas.microsoft.com/office/powerpoint/2010/main" val="774828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The Characters so far</a:t>
            </a:r>
            <a:endParaRPr lang="en-AU" dirty="0">
              <a:solidFill>
                <a:schemeClr val="accent1">
                  <a:lumMod val="50000"/>
                </a:schemeClr>
              </a:solidFill>
            </a:endParaRPr>
          </a:p>
        </p:txBody>
      </p:sp>
      <p:sp>
        <p:nvSpPr>
          <p:cNvPr id="3" name="Content Placeholder 2"/>
          <p:cNvSpPr>
            <a:spLocks noGrp="1"/>
          </p:cNvSpPr>
          <p:nvPr>
            <p:ph idx="1"/>
          </p:nvPr>
        </p:nvSpPr>
        <p:spPr>
          <a:xfrm>
            <a:off x="457200" y="1158875"/>
            <a:ext cx="8229600" cy="3394075"/>
          </a:xfrm>
        </p:spPr>
        <p:txBody>
          <a:bodyPr/>
          <a:lstStyle/>
          <a:p>
            <a:pPr marL="0" indent="0">
              <a:buNone/>
            </a:pPr>
            <a:r>
              <a:rPr lang="en-US" b="1" dirty="0">
                <a:solidFill>
                  <a:schemeClr val="accent1">
                    <a:lumMod val="50000"/>
                  </a:schemeClr>
                </a:solidFill>
              </a:rPr>
              <a:t>Zechariah and Elizabeth </a:t>
            </a:r>
            <a:r>
              <a:rPr lang="en-US" dirty="0">
                <a:solidFill>
                  <a:schemeClr val="accent1">
                    <a:lumMod val="50000"/>
                  </a:schemeClr>
                </a:solidFill>
              </a:rPr>
              <a:t>– good people with a Priestly heritage.</a:t>
            </a:r>
          </a:p>
          <a:p>
            <a:pPr marL="0" indent="0">
              <a:buNone/>
            </a:pPr>
            <a:r>
              <a:rPr lang="en-US" b="1" dirty="0">
                <a:solidFill>
                  <a:schemeClr val="accent1">
                    <a:lumMod val="50000"/>
                  </a:schemeClr>
                </a:solidFill>
              </a:rPr>
              <a:t>Mary </a:t>
            </a:r>
            <a:r>
              <a:rPr lang="en-US" dirty="0">
                <a:solidFill>
                  <a:schemeClr val="accent1">
                    <a:lumMod val="50000"/>
                  </a:schemeClr>
                </a:solidFill>
              </a:rPr>
              <a:t>– a young girl from a poor background chosen as the mother for the Son of God.</a:t>
            </a:r>
          </a:p>
          <a:p>
            <a:pPr marL="0" indent="0">
              <a:buNone/>
            </a:pPr>
            <a:r>
              <a:rPr lang="en-US" b="1" dirty="0">
                <a:solidFill>
                  <a:schemeClr val="accent1">
                    <a:lumMod val="50000"/>
                  </a:schemeClr>
                </a:solidFill>
              </a:rPr>
              <a:t>Joseph </a:t>
            </a:r>
            <a:r>
              <a:rPr lang="en-US" dirty="0">
                <a:solidFill>
                  <a:schemeClr val="accent1">
                    <a:lumMod val="50000"/>
                  </a:schemeClr>
                </a:solidFill>
              </a:rPr>
              <a:t> - a common carpenter, chosen to father the Son of God</a:t>
            </a:r>
            <a:endParaRPr lang="en-AU"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pPr>
              <a:defRPr/>
            </a:pPr>
            <a:fld id="{92221ACB-0859-4822-94D0-9FE83D4B7996}" type="slidenum">
              <a:rPr lang="en-US" altLang="en-US" smtClean="0"/>
              <a:pPr>
                <a:defRPr/>
              </a:pPr>
              <a:t>6</a:t>
            </a:fld>
            <a:endParaRPr lang="en-US" altLang="en-US" dirty="0"/>
          </a:p>
        </p:txBody>
      </p:sp>
    </p:spTree>
    <p:extLst>
      <p:ext uri="{BB962C8B-B14F-4D97-AF65-F5344CB8AC3E}">
        <p14:creationId xmlns:p14="http://schemas.microsoft.com/office/powerpoint/2010/main" val="42383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1123950"/>
            <a:ext cx="7467600" cy="3708000"/>
          </a:xfrm>
          <a:prstGeom prst="rect">
            <a:avLst/>
          </a:prstGeom>
        </p:spPr>
        <p:txBody>
          <a:bodyPr wrap="square">
            <a:normAutofit lnSpcReduction="10000"/>
          </a:bodyPr>
          <a:lstStyle/>
          <a:p>
            <a:r>
              <a:rPr lang="en-US" sz="2000" b="1" dirty="0">
                <a:solidFill>
                  <a:srgbClr val="000000"/>
                </a:solidFill>
                <a:latin typeface="system-ui"/>
              </a:rPr>
              <a:t>2 </a:t>
            </a:r>
            <a:r>
              <a:rPr lang="en-US" sz="2000" dirty="0">
                <a:solidFill>
                  <a:srgbClr val="000000"/>
                </a:solidFill>
                <a:latin typeface="system-ui"/>
              </a:rPr>
              <a:t>After Jesus was born in Bethlehem in Judea, during the time of King Herod, Magi from the east came to Jerusalem </a:t>
            </a:r>
            <a:r>
              <a:rPr lang="en-US" sz="2000" b="1" baseline="30000" dirty="0">
                <a:solidFill>
                  <a:srgbClr val="000000"/>
                </a:solidFill>
                <a:latin typeface="system-ui"/>
              </a:rPr>
              <a:t>2 </a:t>
            </a:r>
            <a:r>
              <a:rPr lang="en-US" sz="2000" dirty="0">
                <a:solidFill>
                  <a:srgbClr val="000000"/>
                </a:solidFill>
                <a:latin typeface="system-ui"/>
              </a:rPr>
              <a:t>and asked, “Where is the one who has been born king of the Jews? We saw his star when it rose and have come to worship him.”</a:t>
            </a:r>
          </a:p>
          <a:p>
            <a:r>
              <a:rPr lang="en-US" sz="2000" b="1" baseline="30000" dirty="0">
                <a:solidFill>
                  <a:srgbClr val="000000"/>
                </a:solidFill>
                <a:latin typeface="system-ui"/>
              </a:rPr>
              <a:t>3 </a:t>
            </a:r>
            <a:r>
              <a:rPr lang="en-US" sz="2000" dirty="0">
                <a:solidFill>
                  <a:srgbClr val="000000"/>
                </a:solidFill>
                <a:latin typeface="system-ui"/>
              </a:rPr>
              <a:t>When King Herod heard this he was disturbed, and all Jerusalem with him. </a:t>
            </a:r>
            <a:r>
              <a:rPr lang="en-US" sz="2000" b="1" baseline="30000" dirty="0">
                <a:solidFill>
                  <a:srgbClr val="000000"/>
                </a:solidFill>
                <a:latin typeface="system-ui"/>
              </a:rPr>
              <a:t>4 </a:t>
            </a:r>
            <a:r>
              <a:rPr lang="en-US" sz="2000" dirty="0">
                <a:solidFill>
                  <a:srgbClr val="000000"/>
                </a:solidFill>
                <a:latin typeface="system-ui"/>
              </a:rPr>
              <a:t>When he had called together all the people’s chief priests and teachers of the law, he asked them where the Messiah was to be born. </a:t>
            </a:r>
            <a:r>
              <a:rPr lang="en-US" sz="2000" b="1" baseline="30000" dirty="0">
                <a:solidFill>
                  <a:srgbClr val="000000"/>
                </a:solidFill>
                <a:latin typeface="system-ui"/>
              </a:rPr>
              <a:t>5 </a:t>
            </a:r>
            <a:r>
              <a:rPr lang="en-US" sz="2000" dirty="0">
                <a:solidFill>
                  <a:srgbClr val="000000"/>
                </a:solidFill>
                <a:latin typeface="system-ui"/>
              </a:rPr>
              <a:t>“In Bethlehem in Judea,” they replied, “for this is what the prophet has written:</a:t>
            </a:r>
          </a:p>
          <a:p>
            <a:r>
              <a:rPr lang="en-US" sz="2000" b="1" baseline="30000" dirty="0">
                <a:solidFill>
                  <a:srgbClr val="000000"/>
                </a:solidFill>
                <a:latin typeface="system-ui"/>
              </a:rPr>
              <a:t>6 </a:t>
            </a:r>
            <a:r>
              <a:rPr lang="en-US" sz="2000" dirty="0">
                <a:solidFill>
                  <a:srgbClr val="000000"/>
                </a:solidFill>
                <a:latin typeface="system-ui"/>
              </a:rPr>
              <a:t>“‘But you, Bethlehem, in the land of Judah,</a:t>
            </a:r>
            <a:br>
              <a:rPr lang="en-US" sz="2000" dirty="0">
                <a:solidFill>
                  <a:srgbClr val="000000"/>
                </a:solidFill>
                <a:latin typeface="system-ui"/>
              </a:rPr>
            </a:br>
            <a:r>
              <a:rPr lang="en-US" sz="2000" dirty="0">
                <a:solidFill>
                  <a:srgbClr val="000000"/>
                </a:solidFill>
                <a:latin typeface="Courier New" panose="02070309020205020404" pitchFamily="49" charset="0"/>
              </a:rPr>
              <a:t>    </a:t>
            </a:r>
            <a:r>
              <a:rPr lang="en-US" sz="2000" dirty="0">
                <a:solidFill>
                  <a:srgbClr val="000000"/>
                </a:solidFill>
                <a:latin typeface="system-ui"/>
              </a:rPr>
              <a:t>are by no means least among the rulers of Judah;</a:t>
            </a:r>
            <a:br>
              <a:rPr lang="en-US" sz="2000" dirty="0">
                <a:solidFill>
                  <a:srgbClr val="000000"/>
                </a:solidFill>
                <a:latin typeface="system-ui"/>
              </a:rPr>
            </a:br>
            <a:r>
              <a:rPr lang="en-US" sz="2000" dirty="0">
                <a:solidFill>
                  <a:srgbClr val="000000"/>
                </a:solidFill>
                <a:latin typeface="system-ui"/>
              </a:rPr>
              <a:t>for out of you will come a ruler</a:t>
            </a:r>
            <a:br>
              <a:rPr lang="en-US" sz="2000" dirty="0">
                <a:solidFill>
                  <a:srgbClr val="000000"/>
                </a:solidFill>
                <a:latin typeface="system-ui"/>
              </a:rPr>
            </a:br>
            <a:r>
              <a:rPr lang="en-US" sz="2000" dirty="0">
                <a:solidFill>
                  <a:srgbClr val="000000"/>
                </a:solidFill>
                <a:latin typeface="Courier New" panose="02070309020205020404" pitchFamily="49" charset="0"/>
              </a:rPr>
              <a:t>    </a:t>
            </a:r>
            <a:r>
              <a:rPr lang="en-US" sz="2000" dirty="0">
                <a:solidFill>
                  <a:srgbClr val="000000"/>
                </a:solidFill>
                <a:latin typeface="system-ui"/>
              </a:rPr>
              <a:t>who will shepherd my people Israel.’”</a:t>
            </a:r>
            <a:endParaRPr lang="en-US" sz="2000" b="0" i="0" dirty="0">
              <a:solidFill>
                <a:srgbClr val="000000"/>
              </a:solidFill>
              <a:effectLst/>
              <a:latin typeface="system-ui"/>
            </a:endParaRPr>
          </a:p>
        </p:txBody>
      </p:sp>
      <p:sp>
        <p:nvSpPr>
          <p:cNvPr id="3" name="Title 1"/>
          <p:cNvSpPr txBox="1">
            <a:spLocks/>
          </p:cNvSpPr>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solidFill>
                  <a:schemeClr val="accent1">
                    <a:lumMod val="50000"/>
                  </a:schemeClr>
                </a:solidFill>
              </a:rPr>
              <a:t>Magi </a:t>
            </a:r>
            <a:r>
              <a:rPr lang="en-US" sz="2400" dirty="0">
                <a:solidFill>
                  <a:schemeClr val="accent1">
                    <a:lumMod val="50000"/>
                  </a:schemeClr>
                </a:solidFill>
              </a:rPr>
              <a:t>(from Matthew)</a:t>
            </a:r>
            <a:endParaRPr lang="en-AU" sz="2400" dirty="0">
              <a:solidFill>
                <a:schemeClr val="accent1">
                  <a:lumMod val="50000"/>
                </a:schemeClr>
              </a:solidFill>
            </a:endParaRPr>
          </a:p>
        </p:txBody>
      </p:sp>
    </p:spTree>
    <p:extLst>
      <p:ext uri="{BB962C8B-B14F-4D97-AF65-F5344CB8AC3E}">
        <p14:creationId xmlns:p14="http://schemas.microsoft.com/office/powerpoint/2010/main" val="306617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742950"/>
            <a:ext cx="8077200" cy="4062651"/>
          </a:xfrm>
          <a:prstGeom prst="rect">
            <a:avLst/>
          </a:prstGeom>
        </p:spPr>
        <p:txBody>
          <a:bodyPr wrap="square">
            <a:spAutoFit/>
          </a:bodyPr>
          <a:lstStyle/>
          <a:p>
            <a:r>
              <a:rPr lang="en-US" sz="2000" b="1" baseline="30000" dirty="0"/>
              <a:t>7 </a:t>
            </a:r>
            <a:r>
              <a:rPr lang="en-US" sz="2000" dirty="0"/>
              <a:t>Then Herod called the Magi secretly and found out from them the exact time the star had appeared. </a:t>
            </a:r>
            <a:r>
              <a:rPr lang="en-US" sz="2000" b="1" baseline="30000" dirty="0"/>
              <a:t>8 </a:t>
            </a:r>
            <a:r>
              <a:rPr lang="en-US" sz="2000" dirty="0"/>
              <a:t>He sent them to Bethlehem and said, “Go and search carefully for the child. As soon as you find him, report to me, so that I too may go and worship him.”</a:t>
            </a:r>
          </a:p>
          <a:p>
            <a:r>
              <a:rPr lang="en-US" sz="2000" b="1" baseline="30000" dirty="0"/>
              <a:t>9 </a:t>
            </a:r>
            <a:r>
              <a:rPr lang="en-US" sz="2000" dirty="0"/>
              <a:t>After they had heard the king, they went on their way, and the star they had seen when it rose went ahead of them until it stopped over the place where the child was. </a:t>
            </a:r>
            <a:r>
              <a:rPr lang="en-US" sz="2000" b="1" baseline="30000" dirty="0"/>
              <a:t>10 </a:t>
            </a:r>
            <a:r>
              <a:rPr lang="en-US" sz="2000" dirty="0"/>
              <a:t>When they saw the star, they were overjoyed. </a:t>
            </a:r>
            <a:r>
              <a:rPr lang="en-US" sz="2000" b="1" baseline="30000" dirty="0"/>
              <a:t>11 </a:t>
            </a:r>
            <a:r>
              <a:rPr lang="en-US" sz="2000" dirty="0"/>
              <a:t>On coming to the house, they saw the child with his mother Mary, and they bowed down and worshiped him. Then they opened their treasures and presented him with gifts of gold, frankincense and myrrh. </a:t>
            </a:r>
            <a:r>
              <a:rPr lang="en-US" sz="2000" b="1" baseline="30000" dirty="0"/>
              <a:t>12 </a:t>
            </a:r>
            <a:r>
              <a:rPr lang="en-US" sz="2000" dirty="0"/>
              <a:t>And having been warned in a dream not to go back to Herod, they returned to their country by another route.</a:t>
            </a:r>
          </a:p>
          <a:p>
            <a:endParaRPr lang="en-US" b="0" i="0" dirty="0">
              <a:solidFill>
                <a:srgbClr val="000000"/>
              </a:solidFill>
              <a:effectLst/>
              <a:latin typeface="system-ui"/>
            </a:endParaRPr>
          </a:p>
        </p:txBody>
      </p:sp>
    </p:spTree>
    <p:extLst>
      <p:ext uri="{BB962C8B-B14F-4D97-AF65-F5344CB8AC3E}">
        <p14:creationId xmlns:p14="http://schemas.microsoft.com/office/powerpoint/2010/main" val="375574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l="-22000" r="-2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58875"/>
            <a:ext cx="4419600" cy="3394075"/>
          </a:xfrm>
        </p:spPr>
        <p:txBody>
          <a:bodyPr>
            <a:normAutofit fontScale="85000" lnSpcReduction="10000"/>
          </a:bodyPr>
          <a:lstStyle/>
          <a:p>
            <a:pPr marL="0" indent="0" algn="ctr">
              <a:buNone/>
            </a:pPr>
            <a:r>
              <a:rPr lang="en-US" sz="3800" b="1" dirty="0">
                <a:solidFill>
                  <a:schemeClr val="accent1">
                    <a:lumMod val="50000"/>
                  </a:schemeClr>
                </a:solidFill>
              </a:rPr>
              <a:t>Shepherds</a:t>
            </a:r>
          </a:p>
          <a:p>
            <a:r>
              <a:rPr lang="en-US" b="1" dirty="0">
                <a:solidFill>
                  <a:schemeClr val="accent1">
                    <a:lumMod val="50000"/>
                  </a:schemeClr>
                </a:solidFill>
              </a:rPr>
              <a:t>Living nearby</a:t>
            </a:r>
          </a:p>
          <a:p>
            <a:r>
              <a:rPr lang="en-US" b="1" dirty="0">
                <a:solidFill>
                  <a:schemeClr val="accent1">
                    <a:lumMod val="50000"/>
                  </a:schemeClr>
                </a:solidFill>
              </a:rPr>
              <a:t>Message from the angels</a:t>
            </a:r>
          </a:p>
          <a:p>
            <a:r>
              <a:rPr lang="en-US" b="1" dirty="0">
                <a:solidFill>
                  <a:schemeClr val="accent1">
                    <a:lumMod val="50000"/>
                  </a:schemeClr>
                </a:solidFill>
              </a:rPr>
              <a:t>Low in importance</a:t>
            </a:r>
          </a:p>
          <a:p>
            <a:r>
              <a:rPr lang="en-US" b="1" dirty="0">
                <a:solidFill>
                  <a:schemeClr val="accent1">
                    <a:lumMod val="50000"/>
                  </a:schemeClr>
                </a:solidFill>
              </a:rPr>
              <a:t>Unskilled</a:t>
            </a:r>
          </a:p>
          <a:p>
            <a:r>
              <a:rPr lang="en-US" b="1" dirty="0">
                <a:solidFill>
                  <a:schemeClr val="accent1">
                    <a:lumMod val="50000"/>
                  </a:schemeClr>
                </a:solidFill>
              </a:rPr>
              <a:t>Poor</a:t>
            </a:r>
          </a:p>
          <a:p>
            <a:r>
              <a:rPr lang="en-US" b="1" dirty="0">
                <a:solidFill>
                  <a:schemeClr val="accent1">
                    <a:lumMod val="50000"/>
                  </a:schemeClr>
                </a:solidFill>
              </a:rPr>
              <a:t>Uneducated</a:t>
            </a:r>
            <a:endParaRPr lang="en-AU" b="1" dirty="0">
              <a:solidFill>
                <a:schemeClr val="accent1">
                  <a:lumMod val="50000"/>
                </a:schemeClr>
              </a:solidFill>
            </a:endParaRPr>
          </a:p>
        </p:txBody>
      </p:sp>
      <p:sp>
        <p:nvSpPr>
          <p:cNvPr id="6" name="Content Placeholder 2"/>
          <p:cNvSpPr txBox="1">
            <a:spLocks/>
          </p:cNvSpPr>
          <p:nvPr/>
        </p:nvSpPr>
        <p:spPr bwMode="auto">
          <a:xfrm>
            <a:off x="4343400" y="1123950"/>
            <a:ext cx="441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3800" b="1" dirty="0">
                <a:solidFill>
                  <a:schemeClr val="accent1">
                    <a:lumMod val="50000"/>
                  </a:schemeClr>
                </a:solidFill>
              </a:rPr>
              <a:t>Magi</a:t>
            </a:r>
          </a:p>
          <a:p>
            <a:r>
              <a:rPr lang="en-US" b="1" dirty="0">
                <a:solidFill>
                  <a:schemeClr val="accent1">
                    <a:lumMod val="50000"/>
                  </a:schemeClr>
                </a:solidFill>
              </a:rPr>
              <a:t>Lived far away (in the East)</a:t>
            </a:r>
          </a:p>
          <a:p>
            <a:r>
              <a:rPr lang="en-US" b="1" dirty="0">
                <a:solidFill>
                  <a:schemeClr val="accent1">
                    <a:lumMod val="50000"/>
                  </a:schemeClr>
                </a:solidFill>
              </a:rPr>
              <a:t>Message from the star</a:t>
            </a:r>
          </a:p>
          <a:p>
            <a:r>
              <a:rPr lang="en-US" b="1" dirty="0">
                <a:solidFill>
                  <a:schemeClr val="accent1">
                    <a:lumMod val="50000"/>
                  </a:schemeClr>
                </a:solidFill>
              </a:rPr>
              <a:t>High in importance</a:t>
            </a:r>
          </a:p>
          <a:p>
            <a:r>
              <a:rPr lang="en-US" b="1" dirty="0">
                <a:solidFill>
                  <a:schemeClr val="accent1">
                    <a:lumMod val="50000"/>
                  </a:schemeClr>
                </a:solidFill>
              </a:rPr>
              <a:t>Skilled </a:t>
            </a:r>
          </a:p>
          <a:p>
            <a:r>
              <a:rPr lang="en-US" b="1" dirty="0">
                <a:solidFill>
                  <a:schemeClr val="accent1">
                    <a:lumMod val="50000"/>
                  </a:schemeClr>
                </a:solidFill>
              </a:rPr>
              <a:t>Rich</a:t>
            </a:r>
          </a:p>
          <a:p>
            <a:r>
              <a:rPr lang="en-US" b="1" dirty="0">
                <a:solidFill>
                  <a:schemeClr val="accent1">
                    <a:lumMod val="50000"/>
                  </a:schemeClr>
                </a:solidFill>
              </a:rPr>
              <a:t>Educated</a:t>
            </a:r>
            <a:endParaRPr lang="en-AU" b="1" dirty="0">
              <a:solidFill>
                <a:schemeClr val="accent1">
                  <a:lumMod val="50000"/>
                </a:schemeClr>
              </a:solidFill>
            </a:endParaRPr>
          </a:p>
        </p:txBody>
      </p:sp>
      <p:sp>
        <p:nvSpPr>
          <p:cNvPr id="4" name="Title 1"/>
          <p:cNvSpPr>
            <a:spLocks noGrp="1"/>
          </p:cNvSpPr>
          <p:nvPr>
            <p:ph type="title"/>
          </p:nvPr>
        </p:nvSpPr>
        <p:spPr>
          <a:xfrm>
            <a:off x="457200" y="206375"/>
            <a:ext cx="8229600" cy="857250"/>
          </a:xfrm>
        </p:spPr>
        <p:txBody>
          <a:bodyPr/>
          <a:lstStyle/>
          <a:p>
            <a:r>
              <a:rPr lang="en-US" dirty="0">
                <a:solidFill>
                  <a:schemeClr val="accent1">
                    <a:lumMod val="50000"/>
                  </a:schemeClr>
                </a:solidFill>
              </a:rPr>
              <a:t>Complete Contrasts</a:t>
            </a:r>
            <a:endParaRPr lang="en-AU" dirty="0">
              <a:solidFill>
                <a:schemeClr val="accent1">
                  <a:lumMod val="50000"/>
                </a:schemeClr>
              </a:solidFill>
            </a:endParaRPr>
          </a:p>
        </p:txBody>
      </p:sp>
      <p:sp>
        <p:nvSpPr>
          <p:cNvPr id="7" name="Slide Number Placeholder 6"/>
          <p:cNvSpPr>
            <a:spLocks noGrp="1"/>
          </p:cNvSpPr>
          <p:nvPr>
            <p:ph type="sldNum" sz="quarter" idx="12"/>
          </p:nvPr>
        </p:nvSpPr>
        <p:spPr/>
        <p:txBody>
          <a:bodyPr/>
          <a:lstStyle/>
          <a:p>
            <a:pPr>
              <a:defRPr/>
            </a:pPr>
            <a:fld id="{92221ACB-0859-4822-94D0-9FE83D4B7996}" type="slidenum">
              <a:rPr lang="en-US" altLang="en-US" smtClean="0"/>
              <a:pPr>
                <a:defRPr/>
              </a:pPr>
              <a:t>9</a:t>
            </a:fld>
            <a:endParaRPr lang="en-US" altLang="en-US" dirty="0"/>
          </a:p>
        </p:txBody>
      </p:sp>
    </p:spTree>
    <p:extLst>
      <p:ext uri="{BB962C8B-B14F-4D97-AF65-F5344CB8AC3E}">
        <p14:creationId xmlns:p14="http://schemas.microsoft.com/office/powerpoint/2010/main" val="1380529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1600</Words>
  <Application>Microsoft Office PowerPoint</Application>
  <PresentationFormat>On-screen Show (16:9)</PresentationFormat>
  <Paragraphs>129</Paragraphs>
  <Slides>24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Corbel</vt:lpstr>
      <vt:lpstr>Courier New</vt:lpstr>
      <vt:lpstr>system-ui</vt:lpstr>
      <vt:lpstr>Office Theme</vt:lpstr>
      <vt:lpstr>Depth</vt:lpstr>
      <vt:lpstr>Matthew 2:1-12</vt:lpstr>
      <vt:lpstr>Matthew 2:1-12</vt:lpstr>
      <vt:lpstr>Matthew 2:1-12</vt:lpstr>
      <vt:lpstr>Characters of Christmas</vt:lpstr>
      <vt:lpstr>Shepherds and Magi</vt:lpstr>
      <vt:lpstr>The Characters so far</vt:lpstr>
      <vt:lpstr>PowerPoint Presentation</vt:lpstr>
      <vt:lpstr>PowerPoint Presentation</vt:lpstr>
      <vt:lpstr>Complete Contrasts</vt:lpstr>
      <vt:lpstr>PowerPoint Presentation</vt:lpstr>
      <vt:lpstr>PowerPoint Presentation</vt:lpstr>
      <vt:lpstr>Shepherds</vt:lpstr>
      <vt:lpstr>Shepherds – the situation</vt:lpstr>
      <vt:lpstr>Shepherds – the situation</vt:lpstr>
      <vt:lpstr>Shepherds – the sermon</vt:lpstr>
      <vt:lpstr>Shepherds – the sign</vt:lpstr>
      <vt:lpstr>Shepherds – the Song</vt:lpstr>
      <vt:lpstr>Meeting Jesus</vt:lpstr>
      <vt:lpstr>Magi</vt:lpstr>
      <vt:lpstr>Magi – who were they, where were they from and why did they come?</vt:lpstr>
      <vt:lpstr>Complete Contrasts</vt:lpstr>
      <vt:lpstr>PowerPoint Presentation</vt:lpstr>
      <vt:lpstr>Who was your Star?  Do you have Star responsibilities?</vt:lpstr>
      <vt:lpstr>So what do we conclude?</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Streamer</cp:lastModifiedBy>
  <cp:revision>55</cp:revision>
  <dcterms:created xsi:type="dcterms:W3CDTF">2012-07-18T16:46:43Z</dcterms:created>
  <dcterms:modified xsi:type="dcterms:W3CDTF">2021-12-12T00:18:39Z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7dc88d9-fa17-47eb-a208-3e66f59d50e5_Enabled">
    <vt:lpwstr>true</vt:lpwstr>
  </property>
  <property fmtid="{D5CDD505-2E9C-101B-9397-08002B2CF9AE}" pid="3" name="MSIP_Label_d7dc88d9-fa17-47eb-a208-3e66f59d50e5_SetDate">
    <vt:lpwstr>2021-09-19T04:14:29Z</vt:lpwstr>
  </property>
  <property fmtid="{D5CDD505-2E9C-101B-9397-08002B2CF9AE}" pid="4" name="MSIP_Label_d7dc88d9-fa17-47eb-a208-3e66f59d50e5_Method">
    <vt:lpwstr>Standard</vt:lpwstr>
  </property>
  <property fmtid="{D5CDD505-2E9C-101B-9397-08002B2CF9AE}" pid="5" name="MSIP_Label_d7dc88d9-fa17-47eb-a208-3e66f59d50e5_Name">
    <vt:lpwstr>Internal</vt:lpwstr>
  </property>
  <property fmtid="{D5CDD505-2E9C-101B-9397-08002B2CF9AE}" pid="6" name="MSIP_Label_d7dc88d9-fa17-47eb-a208-3e66f59d50e5_SiteId">
    <vt:lpwstr>d51ba343-9258-4ea6-9907-426d8c84ec12</vt:lpwstr>
  </property>
  <property fmtid="{D5CDD505-2E9C-101B-9397-08002B2CF9AE}" pid="7" name="MSIP_Label_d7dc88d9-fa17-47eb-a208-3e66f59d50e5_ActionId">
    <vt:lpwstr>9c36cabf-4467-4d6a-8574-7110206ba3b3</vt:lpwstr>
  </property>
  <property fmtid="{D5CDD505-2E9C-101B-9397-08002B2CF9AE}" pid="8" name="MSIP_Label_d7dc88d9-fa17-47eb-a208-3e66f59d50e5_ContentBits">
    <vt:lpwstr>0</vt:lpwstr>
  </property>
</Properties>
</file>